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41"/>
  </p:notesMasterIdLst>
  <p:sldIdLst>
    <p:sldId id="272" r:id="rId2"/>
    <p:sldId id="428" r:id="rId3"/>
    <p:sldId id="419" r:id="rId4"/>
    <p:sldId id="423" r:id="rId5"/>
    <p:sldId id="420" r:id="rId6"/>
    <p:sldId id="421" r:id="rId7"/>
    <p:sldId id="422" r:id="rId8"/>
    <p:sldId id="520" r:id="rId9"/>
    <p:sldId id="424" r:id="rId10"/>
    <p:sldId id="425" r:id="rId11"/>
    <p:sldId id="493" r:id="rId12"/>
    <p:sldId id="426" r:id="rId13"/>
    <p:sldId id="494" r:id="rId14"/>
    <p:sldId id="427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517" r:id="rId37"/>
    <p:sldId id="518" r:id="rId38"/>
    <p:sldId id="519" r:id="rId39"/>
    <p:sldId id="416" r:id="rId40"/>
  </p:sldIdLst>
  <p:sldSz cx="9144000" cy="6858000" type="screen4x3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B2040"/>
    <a:srgbClr val="0054A6"/>
    <a:srgbClr val="1F1500"/>
    <a:srgbClr val="8FC166"/>
    <a:srgbClr val="7BA0B9"/>
    <a:srgbClr val="95D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513C58-ECF4-43D6-842D-0820F47AFDEA}" v="2486" dt="2022-01-17T22:15:11.889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7273" autoAdjust="0"/>
  </p:normalViewPr>
  <p:slideViewPr>
    <p:cSldViewPr snapToGrid="0">
      <p:cViewPr varScale="1">
        <p:scale>
          <a:sx n="97" d="100"/>
          <a:sy n="97" d="100"/>
        </p:scale>
        <p:origin x="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2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노기섭" userId="ae9b08ef-567f-4a8b-b31c-0939526a8c0b" providerId="ADAL" clId="{46C95599-805A-48F9-800F-1ABD5263DD1B}"/>
    <pc:docChg chg="undo custSel addSld delSld modSld modMainMaster">
      <pc:chgData name="노기섭" userId="ae9b08ef-567f-4a8b-b31c-0939526a8c0b" providerId="ADAL" clId="{46C95599-805A-48F9-800F-1ABD5263DD1B}" dt="2021-09-16T22:09:42.364" v="115" actId="6549"/>
      <pc:docMkLst>
        <pc:docMk/>
      </pc:docMkLst>
      <pc:sldChg chg="modSp mod">
        <pc:chgData name="노기섭" userId="ae9b08ef-567f-4a8b-b31c-0939526a8c0b" providerId="ADAL" clId="{46C95599-805A-48F9-800F-1ABD5263DD1B}" dt="2021-09-16T21:50:17.320" v="17" actId="20577"/>
        <pc:sldMkLst>
          <pc:docMk/>
          <pc:sldMk cId="2697227028" sldId="272"/>
        </pc:sldMkLst>
        <pc:spChg chg="mod">
          <ac:chgData name="노기섭" userId="ae9b08ef-567f-4a8b-b31c-0939526a8c0b" providerId="ADAL" clId="{46C95599-805A-48F9-800F-1ABD5263DD1B}" dt="2021-09-16T21:50:17.320" v="17" actId="20577"/>
          <ac:spMkLst>
            <pc:docMk/>
            <pc:sldMk cId="2697227028" sldId="272"/>
            <ac:spMk id="6" creationId="{00000000-0000-0000-0000-000000000000}"/>
          </ac:spMkLst>
        </pc:spChg>
      </pc:sldChg>
      <pc:sldChg chg="del">
        <pc:chgData name="노기섭" userId="ae9b08ef-567f-4a8b-b31c-0939526a8c0b" providerId="ADAL" clId="{46C95599-805A-48F9-800F-1ABD5263DD1B}" dt="2021-09-16T21:50:56.797" v="18" actId="47"/>
        <pc:sldMkLst>
          <pc:docMk/>
          <pc:sldMk cId="1132892474" sldId="345"/>
        </pc:sldMkLst>
      </pc:sldChg>
      <pc:sldChg chg="modSp mod">
        <pc:chgData name="노기섭" userId="ae9b08ef-567f-4a8b-b31c-0939526a8c0b" providerId="ADAL" clId="{46C95599-805A-48F9-800F-1ABD5263DD1B}" dt="2021-09-16T22:05:59.563" v="47" actId="27636"/>
        <pc:sldMkLst>
          <pc:docMk/>
          <pc:sldMk cId="2173971389" sldId="347"/>
        </pc:sldMkLst>
        <pc:spChg chg="mod">
          <ac:chgData name="노기섭" userId="ae9b08ef-567f-4a8b-b31c-0939526a8c0b" providerId="ADAL" clId="{46C95599-805A-48F9-800F-1ABD5263DD1B}" dt="2021-09-16T22:05:59.563" v="47" actId="27636"/>
          <ac:spMkLst>
            <pc:docMk/>
            <pc:sldMk cId="2173971389" sldId="347"/>
            <ac:spMk id="2" creationId="{3D175152-72AC-4F62-ACDE-3F43754A0F94}"/>
          </ac:spMkLst>
        </pc:spChg>
        <pc:spChg chg="mod">
          <ac:chgData name="노기섭" userId="ae9b08ef-567f-4a8b-b31c-0939526a8c0b" providerId="ADAL" clId="{46C95599-805A-48F9-800F-1ABD5263DD1B}" dt="2021-09-16T22:05:59.541" v="46" actId="27636"/>
          <ac:spMkLst>
            <pc:docMk/>
            <pc:sldMk cId="2173971389" sldId="347"/>
            <ac:spMk id="3" creationId="{A602D034-F3CA-4B35-B8A4-A479BA41B252}"/>
          </ac:spMkLst>
        </pc:spChg>
      </pc:sldChg>
      <pc:sldChg chg="modSp mod">
        <pc:chgData name="노기섭" userId="ae9b08ef-567f-4a8b-b31c-0939526a8c0b" providerId="ADAL" clId="{46C95599-805A-48F9-800F-1ABD5263DD1B}" dt="2021-09-16T22:05:59.666" v="50" actId="27636"/>
        <pc:sldMkLst>
          <pc:docMk/>
          <pc:sldMk cId="2184829938" sldId="348"/>
        </pc:sldMkLst>
        <pc:spChg chg="mod">
          <ac:chgData name="노기섭" userId="ae9b08ef-567f-4a8b-b31c-0939526a8c0b" providerId="ADAL" clId="{46C95599-805A-48F9-800F-1ABD5263DD1B}" dt="2021-09-16T22:05:59.666" v="50" actId="27636"/>
          <ac:spMkLst>
            <pc:docMk/>
            <pc:sldMk cId="2184829938" sldId="348"/>
            <ac:spMk id="2" creationId="{3C61A173-E26B-4714-B5E2-F0926E12CD68}"/>
          </ac:spMkLst>
        </pc:spChg>
        <pc:spChg chg="mod">
          <ac:chgData name="노기섭" userId="ae9b08ef-567f-4a8b-b31c-0939526a8c0b" providerId="ADAL" clId="{46C95599-805A-48F9-800F-1ABD5263DD1B}" dt="2021-09-16T22:05:59.616" v="49" actId="27636"/>
          <ac:spMkLst>
            <pc:docMk/>
            <pc:sldMk cId="2184829938" sldId="348"/>
            <ac:spMk id="3" creationId="{51774820-4FA0-4158-A9EF-0BCE59994A02}"/>
          </ac:spMkLst>
        </pc:spChg>
      </pc:sldChg>
      <pc:sldChg chg="modSp mod">
        <pc:chgData name="노기섭" userId="ae9b08ef-567f-4a8b-b31c-0939526a8c0b" providerId="ADAL" clId="{46C95599-805A-48F9-800F-1ABD5263DD1B}" dt="2021-09-16T22:05:59.609" v="48" actId="27636"/>
        <pc:sldMkLst>
          <pc:docMk/>
          <pc:sldMk cId="500746529" sldId="349"/>
        </pc:sldMkLst>
        <pc:spChg chg="mod">
          <ac:chgData name="노기섭" userId="ae9b08ef-567f-4a8b-b31c-0939526a8c0b" providerId="ADAL" clId="{46C95599-805A-48F9-800F-1ABD5263DD1B}" dt="2021-09-16T22:05:59.609" v="48" actId="27636"/>
          <ac:spMkLst>
            <pc:docMk/>
            <pc:sldMk cId="500746529" sldId="349"/>
            <ac:spMk id="3" creationId="{22B17987-B502-4479-AD55-A5C2E0DD27B3}"/>
          </ac:spMkLst>
        </pc:spChg>
      </pc:sldChg>
      <pc:sldChg chg="modSp mod">
        <pc:chgData name="노기섭" userId="ae9b08ef-567f-4a8b-b31c-0939526a8c0b" providerId="ADAL" clId="{46C95599-805A-48F9-800F-1ABD5263DD1B}" dt="2021-09-16T22:05:59.681" v="52" actId="27636"/>
        <pc:sldMkLst>
          <pc:docMk/>
          <pc:sldMk cId="2130152938" sldId="351"/>
        </pc:sldMkLst>
        <pc:spChg chg="mod">
          <ac:chgData name="노기섭" userId="ae9b08ef-567f-4a8b-b31c-0939526a8c0b" providerId="ADAL" clId="{46C95599-805A-48F9-800F-1ABD5263DD1B}" dt="2021-09-16T22:05:59.681" v="52" actId="27636"/>
          <ac:spMkLst>
            <pc:docMk/>
            <pc:sldMk cId="2130152938" sldId="351"/>
            <ac:spMk id="3" creationId="{BFA9AF6A-0834-4575-B6D1-9D3F61A37620}"/>
          </ac:spMkLst>
        </pc:spChg>
      </pc:sldChg>
      <pc:sldChg chg="modSp mod">
        <pc:chgData name="노기섭" userId="ae9b08ef-567f-4a8b-b31c-0939526a8c0b" providerId="ADAL" clId="{46C95599-805A-48F9-800F-1ABD5263DD1B}" dt="2021-09-16T22:05:59.725" v="57" actId="27636"/>
        <pc:sldMkLst>
          <pc:docMk/>
          <pc:sldMk cId="1154284886" sldId="352"/>
        </pc:sldMkLst>
        <pc:spChg chg="mod">
          <ac:chgData name="노기섭" userId="ae9b08ef-567f-4a8b-b31c-0939526a8c0b" providerId="ADAL" clId="{46C95599-805A-48F9-800F-1ABD5263DD1B}" dt="2021-09-16T22:05:59.725" v="57" actId="27636"/>
          <ac:spMkLst>
            <pc:docMk/>
            <pc:sldMk cId="1154284886" sldId="352"/>
            <ac:spMk id="3" creationId="{445EB5D0-9FB7-4656-8D9F-F3A852F15008}"/>
          </ac:spMkLst>
        </pc:spChg>
      </pc:sldChg>
      <pc:sldChg chg="addSp delSp modSp mod modClrScheme chgLayout">
        <pc:chgData name="노기섭" userId="ae9b08ef-567f-4a8b-b31c-0939526a8c0b" providerId="ADAL" clId="{46C95599-805A-48F9-800F-1ABD5263DD1B}" dt="2021-09-16T22:06:39.857" v="68" actId="27636"/>
        <pc:sldMkLst>
          <pc:docMk/>
          <pc:sldMk cId="3905662341" sldId="353"/>
        </pc:sldMkLst>
        <pc:spChg chg="del mod">
          <ac:chgData name="노기섭" userId="ae9b08ef-567f-4a8b-b31c-0939526a8c0b" providerId="ADAL" clId="{46C95599-805A-48F9-800F-1ABD5263DD1B}" dt="2021-09-16T22:02:41.880" v="21"/>
          <ac:spMkLst>
            <pc:docMk/>
            <pc:sldMk cId="3905662341" sldId="353"/>
            <ac:spMk id="2" creationId="{96AD8E04-AD23-4B63-927C-BD0D6B32B95E}"/>
          </ac:spMkLst>
        </pc:spChg>
        <pc:spChg chg="mod ord">
          <ac:chgData name="노기섭" userId="ae9b08ef-567f-4a8b-b31c-0939526a8c0b" providerId="ADAL" clId="{46C95599-805A-48F9-800F-1ABD5263DD1B}" dt="2021-09-16T22:06:39.857" v="68" actId="27636"/>
          <ac:spMkLst>
            <pc:docMk/>
            <pc:sldMk cId="3905662341" sldId="353"/>
            <ac:spMk id="3" creationId="{6BBE453E-B905-49E9-8B3B-72822F16037B}"/>
          </ac:spMkLst>
        </pc:spChg>
        <pc:picChg chg="del">
          <ac:chgData name="노기섭" userId="ae9b08ef-567f-4a8b-b31c-0939526a8c0b" providerId="ADAL" clId="{46C95599-805A-48F9-800F-1ABD5263DD1B}" dt="2021-09-16T22:02:39.314" v="20" actId="478"/>
          <ac:picMkLst>
            <pc:docMk/>
            <pc:sldMk cId="3905662341" sldId="353"/>
            <ac:picMk id="5" creationId="{AD98FA83-656F-4C96-A5B5-D63A0A835BCC}"/>
          </ac:picMkLst>
        </pc:picChg>
        <pc:picChg chg="add mod ord">
          <ac:chgData name="노기섭" userId="ae9b08ef-567f-4a8b-b31c-0939526a8c0b" providerId="ADAL" clId="{46C95599-805A-48F9-800F-1ABD5263DD1B}" dt="2021-09-16T22:06:39.841" v="67" actId="700"/>
          <ac:picMkLst>
            <pc:docMk/>
            <pc:sldMk cId="3905662341" sldId="353"/>
            <ac:picMk id="1026" creationId="{C64F901E-5870-4CEB-8555-373D562FBE34}"/>
          </ac:picMkLst>
        </pc:picChg>
      </pc:sldChg>
      <pc:sldChg chg="modSp mod">
        <pc:chgData name="노기섭" userId="ae9b08ef-567f-4a8b-b31c-0939526a8c0b" providerId="ADAL" clId="{46C95599-805A-48F9-800F-1ABD5263DD1B}" dt="2021-09-16T22:05:59.764" v="61" actId="27636"/>
        <pc:sldMkLst>
          <pc:docMk/>
          <pc:sldMk cId="2565500241" sldId="354"/>
        </pc:sldMkLst>
        <pc:spChg chg="mod">
          <ac:chgData name="노기섭" userId="ae9b08ef-567f-4a8b-b31c-0939526a8c0b" providerId="ADAL" clId="{46C95599-805A-48F9-800F-1ABD5263DD1B}" dt="2021-09-16T22:05:59.764" v="61" actId="27636"/>
          <ac:spMkLst>
            <pc:docMk/>
            <pc:sldMk cId="2565500241" sldId="354"/>
            <ac:spMk id="3" creationId="{FB388B36-7BAB-4B51-B8E5-03855626548D}"/>
          </ac:spMkLst>
        </pc:spChg>
      </pc:sldChg>
      <pc:sldChg chg="modSp mod">
        <pc:chgData name="노기섭" userId="ae9b08ef-567f-4a8b-b31c-0939526a8c0b" providerId="ADAL" clId="{46C95599-805A-48F9-800F-1ABD5263DD1B}" dt="2021-09-16T22:05:59.771" v="62" actId="27636"/>
        <pc:sldMkLst>
          <pc:docMk/>
          <pc:sldMk cId="1669510699" sldId="355"/>
        </pc:sldMkLst>
        <pc:spChg chg="mod">
          <ac:chgData name="노기섭" userId="ae9b08ef-567f-4a8b-b31c-0939526a8c0b" providerId="ADAL" clId="{46C95599-805A-48F9-800F-1ABD5263DD1B}" dt="2021-09-16T22:05:59.771" v="62" actId="27636"/>
          <ac:spMkLst>
            <pc:docMk/>
            <pc:sldMk cId="1669510699" sldId="355"/>
            <ac:spMk id="3" creationId="{44489349-22B3-4CA4-84DE-436257F22495}"/>
          </ac:spMkLst>
        </pc:spChg>
      </pc:sldChg>
      <pc:sldChg chg="modSp mod">
        <pc:chgData name="노기섭" userId="ae9b08ef-567f-4a8b-b31c-0939526a8c0b" providerId="ADAL" clId="{46C95599-805A-48F9-800F-1ABD5263DD1B}" dt="2021-09-16T22:05:59.784" v="63" actId="27636"/>
        <pc:sldMkLst>
          <pc:docMk/>
          <pc:sldMk cId="2302898953" sldId="356"/>
        </pc:sldMkLst>
        <pc:spChg chg="mod">
          <ac:chgData name="노기섭" userId="ae9b08ef-567f-4a8b-b31c-0939526a8c0b" providerId="ADAL" clId="{46C95599-805A-48F9-800F-1ABD5263DD1B}" dt="2021-09-16T22:05:59.784" v="63" actId="27636"/>
          <ac:spMkLst>
            <pc:docMk/>
            <pc:sldMk cId="2302898953" sldId="356"/>
            <ac:spMk id="3" creationId="{BDFC85AE-9B57-40F3-9301-0BC765B78775}"/>
          </ac:spMkLst>
        </pc:spChg>
      </pc:sldChg>
      <pc:sldChg chg="modSp del mod modClrScheme chgLayout">
        <pc:chgData name="노기섭" userId="ae9b08ef-567f-4a8b-b31c-0939526a8c0b" providerId="ADAL" clId="{46C95599-805A-48F9-800F-1ABD5263DD1B}" dt="2021-09-16T22:07:14.274" v="80" actId="47"/>
        <pc:sldMkLst>
          <pc:docMk/>
          <pc:sldMk cId="1678208779" sldId="370"/>
        </pc:sldMkLst>
        <pc:spChg chg="mod ord">
          <ac:chgData name="노기섭" userId="ae9b08ef-567f-4a8b-b31c-0939526a8c0b" providerId="ADAL" clId="{46C95599-805A-48F9-800F-1ABD5263DD1B}" dt="2021-09-16T22:07:04.780" v="73" actId="27636"/>
          <ac:spMkLst>
            <pc:docMk/>
            <pc:sldMk cId="1678208779" sldId="370"/>
            <ac:spMk id="2" creationId="{3D1FC7F1-AFC4-434A-816F-1AFB07C35CA0}"/>
          </ac:spMkLst>
        </pc:spChg>
        <pc:spChg chg="mod ord">
          <ac:chgData name="노기섭" userId="ae9b08ef-567f-4a8b-b31c-0939526a8c0b" providerId="ADAL" clId="{46C95599-805A-48F9-800F-1ABD5263DD1B}" dt="2021-09-16T22:07:04.781" v="74" actId="27636"/>
          <ac:spMkLst>
            <pc:docMk/>
            <pc:sldMk cId="1678208779" sldId="370"/>
            <ac:spMk id="3" creationId="{F41D8DDC-A028-4F1D-97FC-10F015D64FED}"/>
          </ac:spMkLst>
        </pc:spChg>
      </pc:sldChg>
      <pc:sldChg chg="modSp del mod modClrScheme chgLayout">
        <pc:chgData name="노기섭" userId="ae9b08ef-567f-4a8b-b31c-0939526a8c0b" providerId="ADAL" clId="{46C95599-805A-48F9-800F-1ABD5263DD1B}" dt="2021-09-16T22:07:14.274" v="80" actId="47"/>
        <pc:sldMkLst>
          <pc:docMk/>
          <pc:sldMk cId="1976296645" sldId="371"/>
        </pc:sldMkLst>
        <pc:spChg chg="mod ord">
          <ac:chgData name="노기섭" userId="ae9b08ef-567f-4a8b-b31c-0939526a8c0b" providerId="ADAL" clId="{46C95599-805A-48F9-800F-1ABD5263DD1B}" dt="2021-09-16T22:07:04.826" v="75" actId="27636"/>
          <ac:spMkLst>
            <pc:docMk/>
            <pc:sldMk cId="1976296645" sldId="371"/>
            <ac:spMk id="2" creationId="{DA87B7FC-13DA-4789-AAE4-1828E7A6301A}"/>
          </ac:spMkLst>
        </pc:spChg>
        <pc:spChg chg="mod ord">
          <ac:chgData name="노기섭" userId="ae9b08ef-567f-4a8b-b31c-0939526a8c0b" providerId="ADAL" clId="{46C95599-805A-48F9-800F-1ABD5263DD1B}" dt="2021-09-16T22:07:04.828" v="76" actId="27636"/>
          <ac:spMkLst>
            <pc:docMk/>
            <pc:sldMk cId="1976296645" sldId="371"/>
            <ac:spMk id="3" creationId="{98D830EA-616B-4208-A27F-07D3E121DCEC}"/>
          </ac:spMkLst>
        </pc:spChg>
      </pc:sldChg>
      <pc:sldChg chg="modSp del mod modClrScheme chgLayout">
        <pc:chgData name="노기섭" userId="ae9b08ef-567f-4a8b-b31c-0939526a8c0b" providerId="ADAL" clId="{46C95599-805A-48F9-800F-1ABD5263DD1B}" dt="2021-09-16T22:07:14.274" v="80" actId="47"/>
        <pc:sldMkLst>
          <pc:docMk/>
          <pc:sldMk cId="468174350" sldId="372"/>
        </pc:sldMkLst>
        <pc:spChg chg="mod ord">
          <ac:chgData name="노기섭" userId="ae9b08ef-567f-4a8b-b31c-0939526a8c0b" providerId="ADAL" clId="{46C95599-805A-48F9-800F-1ABD5263DD1B}" dt="2021-09-16T22:07:04.717" v="71" actId="27636"/>
          <ac:spMkLst>
            <pc:docMk/>
            <pc:sldMk cId="468174350" sldId="372"/>
            <ac:spMk id="2" creationId="{81AB0EA9-EF63-484D-9D9A-1DD1260923A8}"/>
          </ac:spMkLst>
        </pc:spChg>
        <pc:spChg chg="mod ord">
          <ac:chgData name="노기섭" userId="ae9b08ef-567f-4a8b-b31c-0939526a8c0b" providerId="ADAL" clId="{46C95599-805A-48F9-800F-1ABD5263DD1B}" dt="2021-09-16T22:07:04.718" v="72" actId="27636"/>
          <ac:spMkLst>
            <pc:docMk/>
            <pc:sldMk cId="468174350" sldId="372"/>
            <ac:spMk id="3" creationId="{E8D8D4C1-DBC3-45B3-86E2-9F54C198159F}"/>
          </ac:spMkLst>
        </pc:spChg>
        <pc:picChg chg="mod">
          <ac:chgData name="노기섭" userId="ae9b08ef-567f-4a8b-b31c-0939526a8c0b" providerId="ADAL" clId="{46C95599-805A-48F9-800F-1ABD5263DD1B}" dt="2021-09-16T22:07:10.506" v="79" actId="1076"/>
          <ac:picMkLst>
            <pc:docMk/>
            <pc:sldMk cId="468174350" sldId="372"/>
            <ac:picMk id="1026" creationId="{2C270591-500E-4079-92A6-B1BC71E672C2}"/>
          </ac:picMkLst>
        </pc:picChg>
      </pc:sldChg>
      <pc:sldChg chg="modSp del mod modClrScheme chgLayout">
        <pc:chgData name="노기섭" userId="ae9b08ef-567f-4a8b-b31c-0939526a8c0b" providerId="ADAL" clId="{46C95599-805A-48F9-800F-1ABD5263DD1B}" dt="2021-09-16T22:07:14.274" v="80" actId="47"/>
        <pc:sldMkLst>
          <pc:docMk/>
          <pc:sldMk cId="1525250790" sldId="373"/>
        </pc:sldMkLst>
        <pc:spChg chg="mod ord">
          <ac:chgData name="노기섭" userId="ae9b08ef-567f-4a8b-b31c-0939526a8c0b" providerId="ADAL" clId="{46C95599-805A-48F9-800F-1ABD5263DD1B}" dt="2021-09-16T22:07:04.684" v="70" actId="700"/>
          <ac:spMkLst>
            <pc:docMk/>
            <pc:sldMk cId="1525250790" sldId="373"/>
            <ac:spMk id="3" creationId="{B60698E7-8A9C-4FF2-8E46-473271B490FD}"/>
          </ac:spMkLst>
        </pc:spChg>
        <pc:picChg chg="mod ord">
          <ac:chgData name="노기섭" userId="ae9b08ef-567f-4a8b-b31c-0939526a8c0b" providerId="ADAL" clId="{46C95599-805A-48F9-800F-1ABD5263DD1B}" dt="2021-09-16T22:07:04.684" v="70" actId="700"/>
          <ac:picMkLst>
            <pc:docMk/>
            <pc:sldMk cId="1525250790" sldId="373"/>
            <ac:picMk id="4" creationId="{B5DDE301-74C1-45F4-BDD0-B75E33A1D9AA}"/>
          </ac:picMkLst>
        </pc:picChg>
      </pc:sldChg>
      <pc:sldChg chg="modSp mod">
        <pc:chgData name="노기섭" userId="ae9b08ef-567f-4a8b-b31c-0939526a8c0b" providerId="ADAL" clId="{46C95599-805A-48F9-800F-1ABD5263DD1B}" dt="2021-09-16T22:05:59.459" v="40" actId="27636"/>
        <pc:sldMkLst>
          <pc:docMk/>
          <pc:sldMk cId="2849241614" sldId="375"/>
        </pc:sldMkLst>
        <pc:spChg chg="mod">
          <ac:chgData name="노기섭" userId="ae9b08ef-567f-4a8b-b31c-0939526a8c0b" providerId="ADAL" clId="{46C95599-805A-48F9-800F-1ABD5263DD1B}" dt="2021-09-16T22:05:59.456" v="39" actId="27636"/>
          <ac:spMkLst>
            <pc:docMk/>
            <pc:sldMk cId="2849241614" sldId="375"/>
            <ac:spMk id="2" creationId="{720006AA-388A-4801-A265-EA8912387F1A}"/>
          </ac:spMkLst>
        </pc:spChg>
        <pc:spChg chg="mod">
          <ac:chgData name="노기섭" userId="ae9b08ef-567f-4a8b-b31c-0939526a8c0b" providerId="ADAL" clId="{46C95599-805A-48F9-800F-1ABD5263DD1B}" dt="2021-09-16T22:05:59.459" v="40" actId="27636"/>
          <ac:spMkLst>
            <pc:docMk/>
            <pc:sldMk cId="2849241614" sldId="375"/>
            <ac:spMk id="3" creationId="{7088BC6C-CE76-4300-932F-3EB29C124CD7}"/>
          </ac:spMkLst>
        </pc:spChg>
      </pc:sldChg>
      <pc:sldChg chg="modSp mod">
        <pc:chgData name="노기섭" userId="ae9b08ef-567f-4a8b-b31c-0939526a8c0b" providerId="ADAL" clId="{46C95599-805A-48F9-800F-1ABD5263DD1B}" dt="2021-09-16T22:05:59.513" v="43" actId="27636"/>
        <pc:sldMkLst>
          <pc:docMk/>
          <pc:sldMk cId="1083038377" sldId="376"/>
        </pc:sldMkLst>
        <pc:spChg chg="mod">
          <ac:chgData name="노기섭" userId="ae9b08ef-567f-4a8b-b31c-0939526a8c0b" providerId="ADAL" clId="{46C95599-805A-48F9-800F-1ABD5263DD1B}" dt="2021-09-16T22:05:59.513" v="43" actId="27636"/>
          <ac:spMkLst>
            <pc:docMk/>
            <pc:sldMk cId="1083038377" sldId="376"/>
            <ac:spMk id="2" creationId="{F3AD4F5B-15AB-4951-8DB0-5DE42120E75B}"/>
          </ac:spMkLst>
        </pc:spChg>
        <pc:spChg chg="mod">
          <ac:chgData name="노기섭" userId="ae9b08ef-567f-4a8b-b31c-0939526a8c0b" providerId="ADAL" clId="{46C95599-805A-48F9-800F-1ABD5263DD1B}" dt="2021-09-16T22:05:59.476" v="42" actId="27636"/>
          <ac:spMkLst>
            <pc:docMk/>
            <pc:sldMk cId="1083038377" sldId="376"/>
            <ac:spMk id="3" creationId="{F1BA0D74-A873-4186-AECD-3245C56487EA}"/>
          </ac:spMkLst>
        </pc:spChg>
      </pc:sldChg>
      <pc:sldChg chg="modSp mod">
        <pc:chgData name="노기섭" userId="ae9b08ef-567f-4a8b-b31c-0939526a8c0b" providerId="ADAL" clId="{46C95599-805A-48F9-800F-1ABD5263DD1B}" dt="2021-09-16T22:05:59.530" v="45" actId="27636"/>
        <pc:sldMkLst>
          <pc:docMk/>
          <pc:sldMk cId="1046934568" sldId="377"/>
        </pc:sldMkLst>
        <pc:spChg chg="mod">
          <ac:chgData name="노기섭" userId="ae9b08ef-567f-4a8b-b31c-0939526a8c0b" providerId="ADAL" clId="{46C95599-805A-48F9-800F-1ABD5263DD1B}" dt="2021-09-16T22:05:59.530" v="45" actId="27636"/>
          <ac:spMkLst>
            <pc:docMk/>
            <pc:sldMk cId="1046934568" sldId="377"/>
            <ac:spMk id="3" creationId="{79815A74-EA17-4CA7-A7F2-3D3EBCB73D49}"/>
          </ac:spMkLst>
        </pc:spChg>
      </pc:sldChg>
      <pc:sldChg chg="modSp mod">
        <pc:chgData name="노기섭" userId="ae9b08ef-567f-4a8b-b31c-0939526a8c0b" providerId="ADAL" clId="{46C95599-805A-48F9-800F-1ABD5263DD1B}" dt="2021-09-16T22:05:59.746" v="59" actId="27636"/>
        <pc:sldMkLst>
          <pc:docMk/>
          <pc:sldMk cId="384046038" sldId="378"/>
        </pc:sldMkLst>
        <pc:spChg chg="mod">
          <ac:chgData name="노기섭" userId="ae9b08ef-567f-4a8b-b31c-0939526a8c0b" providerId="ADAL" clId="{46C95599-805A-48F9-800F-1ABD5263DD1B}" dt="2021-09-16T22:05:59.746" v="59" actId="27636"/>
          <ac:spMkLst>
            <pc:docMk/>
            <pc:sldMk cId="384046038" sldId="378"/>
            <ac:spMk id="3" creationId="{36EAF7A9-7A5D-4B04-9262-C36323CADE0F}"/>
          </ac:spMkLst>
        </pc:spChg>
      </pc:sldChg>
      <pc:sldChg chg="modSp mod">
        <pc:chgData name="노기섭" userId="ae9b08ef-567f-4a8b-b31c-0939526a8c0b" providerId="ADAL" clId="{46C95599-805A-48F9-800F-1ABD5263DD1B}" dt="2021-09-16T22:05:59.754" v="60" actId="27636"/>
        <pc:sldMkLst>
          <pc:docMk/>
          <pc:sldMk cId="291621701" sldId="379"/>
        </pc:sldMkLst>
        <pc:spChg chg="mod">
          <ac:chgData name="노기섭" userId="ae9b08ef-567f-4a8b-b31c-0939526a8c0b" providerId="ADAL" clId="{46C95599-805A-48F9-800F-1ABD5263DD1B}" dt="2021-09-16T22:05:59.754" v="60" actId="27636"/>
          <ac:spMkLst>
            <pc:docMk/>
            <pc:sldMk cId="291621701" sldId="379"/>
            <ac:spMk id="3" creationId="{03DBA593-0AAF-4E27-971D-4F21913ABAEF}"/>
          </ac:spMkLst>
        </pc:spChg>
      </pc:sldChg>
      <pc:sldChg chg="modSp mod">
        <pc:chgData name="노기섭" userId="ae9b08ef-567f-4a8b-b31c-0939526a8c0b" providerId="ADAL" clId="{46C95599-805A-48F9-800F-1ABD5263DD1B}" dt="2021-09-16T22:05:59.468" v="41" actId="27636"/>
        <pc:sldMkLst>
          <pc:docMk/>
          <pc:sldMk cId="1841947602" sldId="382"/>
        </pc:sldMkLst>
        <pc:spChg chg="mod">
          <ac:chgData name="노기섭" userId="ae9b08ef-567f-4a8b-b31c-0939526a8c0b" providerId="ADAL" clId="{46C95599-805A-48F9-800F-1ABD5263DD1B}" dt="2021-09-16T22:05:59.468" v="41" actId="27636"/>
          <ac:spMkLst>
            <pc:docMk/>
            <pc:sldMk cId="1841947602" sldId="382"/>
            <ac:spMk id="3" creationId="{41AB5FD2-8B15-4E65-8F31-3DF09B98E2D8}"/>
          </ac:spMkLst>
        </pc:spChg>
      </pc:sldChg>
      <pc:sldChg chg="modSp mod">
        <pc:chgData name="노기섭" userId="ae9b08ef-567f-4a8b-b31c-0939526a8c0b" providerId="ADAL" clId="{46C95599-805A-48F9-800F-1ABD5263DD1B}" dt="2021-09-16T22:05:59.523" v="44" actId="27636"/>
        <pc:sldMkLst>
          <pc:docMk/>
          <pc:sldMk cId="2774240904" sldId="383"/>
        </pc:sldMkLst>
        <pc:spChg chg="mod">
          <ac:chgData name="노기섭" userId="ae9b08ef-567f-4a8b-b31c-0939526a8c0b" providerId="ADAL" clId="{46C95599-805A-48F9-800F-1ABD5263DD1B}" dt="2021-09-16T22:05:59.523" v="44" actId="27636"/>
          <ac:spMkLst>
            <pc:docMk/>
            <pc:sldMk cId="2774240904" sldId="383"/>
            <ac:spMk id="3" creationId="{E359A583-6A7A-4A89-89D8-721803B1451A}"/>
          </ac:spMkLst>
        </pc:spChg>
      </pc:sldChg>
      <pc:sldChg chg="modSp mod">
        <pc:chgData name="노기섭" userId="ae9b08ef-567f-4a8b-b31c-0939526a8c0b" providerId="ADAL" clId="{46C95599-805A-48F9-800F-1ABD5263DD1B}" dt="2021-09-16T22:05:59.674" v="51" actId="27636"/>
        <pc:sldMkLst>
          <pc:docMk/>
          <pc:sldMk cId="523039656" sldId="385"/>
        </pc:sldMkLst>
        <pc:spChg chg="mod">
          <ac:chgData name="노기섭" userId="ae9b08ef-567f-4a8b-b31c-0939526a8c0b" providerId="ADAL" clId="{46C95599-805A-48F9-800F-1ABD5263DD1B}" dt="2021-09-16T22:05:59.674" v="51" actId="27636"/>
          <ac:spMkLst>
            <pc:docMk/>
            <pc:sldMk cId="523039656" sldId="385"/>
            <ac:spMk id="3" creationId="{88D5C926-7F37-4ABE-8E67-EC13D901B6F8}"/>
          </ac:spMkLst>
        </pc:spChg>
      </pc:sldChg>
      <pc:sldChg chg="modSp mod">
        <pc:chgData name="노기섭" userId="ae9b08ef-567f-4a8b-b31c-0939526a8c0b" providerId="ADAL" clId="{46C95599-805A-48F9-800F-1ABD5263DD1B}" dt="2021-09-16T22:05:59.690" v="53" actId="27636"/>
        <pc:sldMkLst>
          <pc:docMk/>
          <pc:sldMk cId="1497884537" sldId="386"/>
        </pc:sldMkLst>
        <pc:spChg chg="mod">
          <ac:chgData name="노기섭" userId="ae9b08ef-567f-4a8b-b31c-0939526a8c0b" providerId="ADAL" clId="{46C95599-805A-48F9-800F-1ABD5263DD1B}" dt="2021-09-16T22:05:59.690" v="53" actId="27636"/>
          <ac:spMkLst>
            <pc:docMk/>
            <pc:sldMk cId="1497884537" sldId="386"/>
            <ac:spMk id="3" creationId="{A0ACD048-9854-4F6A-A2D1-0C0A17270394}"/>
          </ac:spMkLst>
        </pc:spChg>
      </pc:sldChg>
      <pc:sldChg chg="modSp mod">
        <pc:chgData name="노기섭" userId="ae9b08ef-567f-4a8b-b31c-0939526a8c0b" providerId="ADAL" clId="{46C95599-805A-48F9-800F-1ABD5263DD1B}" dt="2021-09-16T22:05:59.699" v="54" actId="27636"/>
        <pc:sldMkLst>
          <pc:docMk/>
          <pc:sldMk cId="3613196072" sldId="387"/>
        </pc:sldMkLst>
        <pc:spChg chg="mod">
          <ac:chgData name="노기섭" userId="ae9b08ef-567f-4a8b-b31c-0939526a8c0b" providerId="ADAL" clId="{46C95599-805A-48F9-800F-1ABD5263DD1B}" dt="2021-09-16T22:05:59.699" v="54" actId="27636"/>
          <ac:spMkLst>
            <pc:docMk/>
            <pc:sldMk cId="3613196072" sldId="387"/>
            <ac:spMk id="3" creationId="{678B1060-A678-4A18-8802-14C29A8EBB00}"/>
          </ac:spMkLst>
        </pc:spChg>
      </pc:sldChg>
      <pc:sldChg chg="modSp mod">
        <pc:chgData name="노기섭" userId="ae9b08ef-567f-4a8b-b31c-0939526a8c0b" providerId="ADAL" clId="{46C95599-805A-48F9-800F-1ABD5263DD1B}" dt="2021-09-16T22:05:59.709" v="55" actId="27636"/>
        <pc:sldMkLst>
          <pc:docMk/>
          <pc:sldMk cId="1746811055" sldId="388"/>
        </pc:sldMkLst>
        <pc:spChg chg="mod">
          <ac:chgData name="노기섭" userId="ae9b08ef-567f-4a8b-b31c-0939526a8c0b" providerId="ADAL" clId="{46C95599-805A-48F9-800F-1ABD5263DD1B}" dt="2021-09-16T22:05:59.709" v="55" actId="27636"/>
          <ac:spMkLst>
            <pc:docMk/>
            <pc:sldMk cId="1746811055" sldId="388"/>
            <ac:spMk id="3" creationId="{CD377FC1-8157-4D6F-806C-47F48DE01DB8}"/>
          </ac:spMkLst>
        </pc:spChg>
      </pc:sldChg>
      <pc:sldChg chg="modSp mod">
        <pc:chgData name="노기섭" userId="ae9b08ef-567f-4a8b-b31c-0939526a8c0b" providerId="ADAL" clId="{46C95599-805A-48F9-800F-1ABD5263DD1B}" dt="2021-09-16T22:05:59.733" v="58" actId="27636"/>
        <pc:sldMkLst>
          <pc:docMk/>
          <pc:sldMk cId="1251301513" sldId="389"/>
        </pc:sldMkLst>
        <pc:spChg chg="mod">
          <ac:chgData name="노기섭" userId="ae9b08ef-567f-4a8b-b31c-0939526a8c0b" providerId="ADAL" clId="{46C95599-805A-48F9-800F-1ABD5263DD1B}" dt="2021-09-16T22:05:59.733" v="58" actId="27636"/>
          <ac:spMkLst>
            <pc:docMk/>
            <pc:sldMk cId="1251301513" sldId="389"/>
            <ac:spMk id="3" creationId="{30C677E6-70F4-45A3-B946-730B0D8DB423}"/>
          </ac:spMkLst>
        </pc:spChg>
      </pc:sldChg>
      <pc:sldChg chg="modSp mod">
        <pc:chgData name="노기섭" userId="ae9b08ef-567f-4a8b-b31c-0939526a8c0b" providerId="ADAL" clId="{46C95599-805A-48F9-800F-1ABD5263DD1B}" dt="2021-09-16T22:05:59.717" v="56" actId="27636"/>
        <pc:sldMkLst>
          <pc:docMk/>
          <pc:sldMk cId="955950894" sldId="414"/>
        </pc:sldMkLst>
        <pc:spChg chg="mod">
          <ac:chgData name="노기섭" userId="ae9b08ef-567f-4a8b-b31c-0939526a8c0b" providerId="ADAL" clId="{46C95599-805A-48F9-800F-1ABD5263DD1B}" dt="2021-09-16T22:05:59.717" v="56" actId="27636"/>
          <ac:spMkLst>
            <pc:docMk/>
            <pc:sldMk cId="955950894" sldId="414"/>
            <ac:spMk id="3" creationId="{4B268F2B-A099-4A90-B4C0-AFA76EAA0185}"/>
          </ac:spMkLst>
        </pc:spChg>
      </pc:sldChg>
      <pc:sldChg chg="addSp delSp modSp new mod chgLayout">
        <pc:chgData name="노기섭" userId="ae9b08ef-567f-4a8b-b31c-0939526a8c0b" providerId="ADAL" clId="{46C95599-805A-48F9-800F-1ABD5263DD1B}" dt="2021-09-16T22:09:42.364" v="115" actId="6549"/>
        <pc:sldMkLst>
          <pc:docMk/>
          <pc:sldMk cId="310185214" sldId="419"/>
        </pc:sldMkLst>
        <pc:spChg chg="mod ord">
          <ac:chgData name="노기섭" userId="ae9b08ef-567f-4a8b-b31c-0939526a8c0b" providerId="ADAL" clId="{46C95599-805A-48F9-800F-1ABD5263DD1B}" dt="2021-09-16T22:07:21.260" v="81" actId="700"/>
          <ac:spMkLst>
            <pc:docMk/>
            <pc:sldMk cId="310185214" sldId="419"/>
            <ac:spMk id="2" creationId="{6867F516-E7B5-4877-B178-97FAD75775C7}"/>
          </ac:spMkLst>
        </pc:spChg>
        <pc:spChg chg="del mod">
          <ac:chgData name="노기섭" userId="ae9b08ef-567f-4a8b-b31c-0939526a8c0b" providerId="ADAL" clId="{46C95599-805A-48F9-800F-1ABD5263DD1B}" dt="2021-09-16T22:07:21.260" v="81" actId="700"/>
          <ac:spMkLst>
            <pc:docMk/>
            <pc:sldMk cId="310185214" sldId="419"/>
            <ac:spMk id="3" creationId="{BF84066F-7194-418B-9F5D-255080C27D90}"/>
          </ac:spMkLst>
        </pc:spChg>
        <pc:spChg chg="del">
          <ac:chgData name="노기섭" userId="ae9b08ef-567f-4a8b-b31c-0939526a8c0b" providerId="ADAL" clId="{46C95599-805A-48F9-800F-1ABD5263DD1B}" dt="2021-09-16T22:07:21.260" v="81" actId="700"/>
          <ac:spMkLst>
            <pc:docMk/>
            <pc:sldMk cId="310185214" sldId="419"/>
            <ac:spMk id="4" creationId="{153AEE95-0EC2-4E43-A54F-A8C5B0D2BAB6}"/>
          </ac:spMkLst>
        </pc:spChg>
        <pc:spChg chg="add mod ord">
          <ac:chgData name="노기섭" userId="ae9b08ef-567f-4a8b-b31c-0939526a8c0b" providerId="ADAL" clId="{46C95599-805A-48F9-800F-1ABD5263DD1B}" dt="2021-09-16T22:07:21.260" v="81" actId="700"/>
          <ac:spMkLst>
            <pc:docMk/>
            <pc:sldMk cId="310185214" sldId="419"/>
            <ac:spMk id="5" creationId="{8A24B60A-E247-4B3D-917D-CCDA9C5C2B4D}"/>
          </ac:spMkLst>
        </pc:spChg>
        <pc:spChg chg="add mod ord">
          <ac:chgData name="노기섭" userId="ae9b08ef-567f-4a8b-b31c-0939526a8c0b" providerId="ADAL" clId="{46C95599-805A-48F9-800F-1ABD5263DD1B}" dt="2021-09-16T22:09:42.364" v="115" actId="6549"/>
          <ac:spMkLst>
            <pc:docMk/>
            <pc:sldMk cId="310185214" sldId="419"/>
            <ac:spMk id="6" creationId="{598104CB-3407-452D-AC32-51CE03F64875}"/>
          </ac:spMkLst>
        </pc:spChg>
      </pc:sldChg>
      <pc:sldMasterChg chg="addSldLayout delSldLayout modSldLayout sldLayoutOrd">
        <pc:chgData name="노기섭" userId="ae9b08ef-567f-4a8b-b31c-0939526a8c0b" providerId="ADAL" clId="{46C95599-805A-48F9-800F-1ABD5263DD1B}" dt="2021-09-16T22:06:27.004" v="66" actId="20578"/>
        <pc:sldMasterMkLst>
          <pc:docMk/>
          <pc:sldMasterMk cId="2984117403" sldId="2147483662"/>
        </pc:sldMasterMkLst>
        <pc:sldLayoutChg chg="del">
          <pc:chgData name="노기섭" userId="ae9b08ef-567f-4a8b-b31c-0939526a8c0b" providerId="ADAL" clId="{46C95599-805A-48F9-800F-1ABD5263DD1B}" dt="2021-09-16T22:04:58.158" v="24" actId="2696"/>
          <pc:sldLayoutMkLst>
            <pc:docMk/>
            <pc:sldMasterMk cId="2984117403" sldId="2147483662"/>
            <pc:sldLayoutMk cId="4065210321" sldId="2147483650"/>
          </pc:sldLayoutMkLst>
        </pc:sldLayoutChg>
        <pc:sldLayoutChg chg="ord">
          <pc:chgData name="노기섭" userId="ae9b08ef-567f-4a8b-b31c-0939526a8c0b" providerId="ADAL" clId="{46C95599-805A-48F9-800F-1ABD5263DD1B}" dt="2021-09-16T22:06:27.004" v="66" actId="20578"/>
          <pc:sldLayoutMkLst>
            <pc:docMk/>
            <pc:sldMasterMk cId="2984117403" sldId="2147483662"/>
            <pc:sldLayoutMk cId="4217484625" sldId="2147483676"/>
          </pc:sldLayoutMkLst>
        </pc:sldLayoutChg>
        <pc:sldLayoutChg chg="addSp delSp modSp mod">
          <pc:chgData name="노기섭" userId="ae9b08ef-567f-4a8b-b31c-0939526a8c0b" providerId="ADAL" clId="{46C95599-805A-48F9-800F-1ABD5263DD1B}" dt="2021-09-16T22:05:59.245" v="30"/>
          <pc:sldLayoutMkLst>
            <pc:docMk/>
            <pc:sldMasterMk cId="2984117403" sldId="2147483662"/>
            <pc:sldLayoutMk cId="2362528569" sldId="2147483677"/>
          </pc:sldLayoutMkLst>
          <pc:spChg chg="add mod">
            <ac:chgData name="노기섭" userId="ae9b08ef-567f-4a8b-b31c-0939526a8c0b" providerId="ADAL" clId="{46C95599-805A-48F9-800F-1ABD5263DD1B}" dt="2021-09-16T22:05:59.245" v="30"/>
            <ac:spMkLst>
              <pc:docMk/>
              <pc:sldMasterMk cId="2984117403" sldId="2147483662"/>
              <pc:sldLayoutMk cId="2362528569" sldId="2147483677"/>
              <ac:spMk id="8" creationId="{8C603594-219A-4584-A0A3-4A2B659FF80A}"/>
            </ac:spMkLst>
          </pc:spChg>
          <pc:spChg chg="add mod">
            <ac:chgData name="노기섭" userId="ae9b08ef-567f-4a8b-b31c-0939526a8c0b" providerId="ADAL" clId="{46C95599-805A-48F9-800F-1ABD5263DD1B}" dt="2021-09-16T22:05:59.245" v="30"/>
            <ac:spMkLst>
              <pc:docMk/>
              <pc:sldMasterMk cId="2984117403" sldId="2147483662"/>
              <pc:sldLayoutMk cId="2362528569" sldId="2147483677"/>
              <ac:spMk id="9" creationId="{FCA42763-D997-42B1-B011-1C017552FA76}"/>
            </ac:spMkLst>
          </pc:spChg>
          <pc:spChg chg="add mod">
            <ac:chgData name="노기섭" userId="ae9b08ef-567f-4a8b-b31c-0939526a8c0b" providerId="ADAL" clId="{46C95599-805A-48F9-800F-1ABD5263DD1B}" dt="2021-09-16T22:05:59.245" v="30"/>
            <ac:spMkLst>
              <pc:docMk/>
              <pc:sldMasterMk cId="2984117403" sldId="2147483662"/>
              <pc:sldLayoutMk cId="2362528569" sldId="2147483677"/>
              <ac:spMk id="10" creationId="{8CD377FC-9545-4B76-99F7-9A80D6B71C71}"/>
            </ac:spMkLst>
          </pc:spChg>
          <pc:spChg chg="del">
            <ac:chgData name="노기섭" userId="ae9b08ef-567f-4a8b-b31c-0939526a8c0b" providerId="ADAL" clId="{46C95599-805A-48F9-800F-1ABD5263DD1B}" dt="2021-09-16T22:05:58.920" v="29" actId="478"/>
            <ac:spMkLst>
              <pc:docMk/>
              <pc:sldMasterMk cId="2984117403" sldId="2147483662"/>
              <pc:sldLayoutMk cId="2362528569" sldId="2147483677"/>
              <ac:spMk id="11" creationId="{00000000-0000-0000-0000-000000000000}"/>
            </ac:spMkLst>
          </pc:spChg>
          <pc:spChg chg="add mod">
            <ac:chgData name="노기섭" userId="ae9b08ef-567f-4a8b-b31c-0939526a8c0b" providerId="ADAL" clId="{46C95599-805A-48F9-800F-1ABD5263DD1B}" dt="2021-09-16T22:05:59.245" v="30"/>
            <ac:spMkLst>
              <pc:docMk/>
              <pc:sldMasterMk cId="2984117403" sldId="2147483662"/>
              <pc:sldLayoutMk cId="2362528569" sldId="2147483677"/>
              <ac:spMk id="12" creationId="{A0C06919-050A-495E-9A30-9E1B8F7F7FFA}"/>
            </ac:spMkLst>
          </pc:spChg>
          <pc:spChg chg="del">
            <ac:chgData name="노기섭" userId="ae9b08ef-567f-4a8b-b31c-0939526a8c0b" providerId="ADAL" clId="{46C95599-805A-48F9-800F-1ABD5263DD1B}" dt="2021-09-16T22:05:58.920" v="29" actId="478"/>
            <ac:spMkLst>
              <pc:docMk/>
              <pc:sldMasterMk cId="2984117403" sldId="2147483662"/>
              <pc:sldLayoutMk cId="2362528569" sldId="2147483677"/>
              <ac:spMk id="15" creationId="{00000000-0000-0000-0000-000000000000}"/>
            </ac:spMkLst>
          </pc:spChg>
          <pc:spChg chg="del">
            <ac:chgData name="노기섭" userId="ae9b08ef-567f-4a8b-b31c-0939526a8c0b" providerId="ADAL" clId="{46C95599-805A-48F9-800F-1ABD5263DD1B}" dt="2021-09-16T22:05:58.920" v="29" actId="478"/>
            <ac:spMkLst>
              <pc:docMk/>
              <pc:sldMasterMk cId="2984117403" sldId="2147483662"/>
              <pc:sldLayoutMk cId="2362528569" sldId="2147483677"/>
              <ac:spMk id="16" creationId="{00000000-0000-0000-0000-000000000000}"/>
            </ac:spMkLst>
          </pc:spChg>
          <pc:spChg chg="del">
            <ac:chgData name="노기섭" userId="ae9b08ef-567f-4a8b-b31c-0939526a8c0b" providerId="ADAL" clId="{46C95599-805A-48F9-800F-1ABD5263DD1B}" dt="2021-09-16T22:05:58.920" v="29" actId="478"/>
            <ac:spMkLst>
              <pc:docMk/>
              <pc:sldMasterMk cId="2984117403" sldId="2147483662"/>
              <pc:sldLayoutMk cId="2362528569" sldId="2147483677"/>
              <ac:spMk id="17" creationId="{00000000-0000-0000-0000-000000000000}"/>
            </ac:spMkLst>
          </pc:spChg>
          <pc:spChg chg="add mod">
            <ac:chgData name="노기섭" userId="ae9b08ef-567f-4a8b-b31c-0939526a8c0b" providerId="ADAL" clId="{46C95599-805A-48F9-800F-1ABD5263DD1B}" dt="2021-09-16T22:05:59.245" v="30"/>
            <ac:spMkLst>
              <pc:docMk/>
              <pc:sldMasterMk cId="2984117403" sldId="2147483662"/>
              <pc:sldLayoutMk cId="2362528569" sldId="2147483677"/>
              <ac:spMk id="18" creationId="{F0D005C5-3346-461E-A6B9-C5828E0F78F4}"/>
            </ac:spMkLst>
          </pc:spChg>
          <pc:spChg chg="add mod">
            <ac:chgData name="노기섭" userId="ae9b08ef-567f-4a8b-b31c-0939526a8c0b" providerId="ADAL" clId="{46C95599-805A-48F9-800F-1ABD5263DD1B}" dt="2021-09-16T22:05:59.245" v="30"/>
            <ac:spMkLst>
              <pc:docMk/>
              <pc:sldMasterMk cId="2984117403" sldId="2147483662"/>
              <pc:sldLayoutMk cId="2362528569" sldId="2147483677"/>
              <ac:spMk id="21" creationId="{4E9EE50E-4AF5-4318-BEE1-591AAA1184D5}"/>
            </ac:spMkLst>
          </pc:spChg>
          <pc:picChg chg="del">
            <ac:chgData name="노기섭" userId="ae9b08ef-567f-4a8b-b31c-0939526a8c0b" providerId="ADAL" clId="{46C95599-805A-48F9-800F-1ABD5263DD1B}" dt="2021-09-16T22:05:58.920" v="29" actId="478"/>
            <ac:picMkLst>
              <pc:docMk/>
              <pc:sldMasterMk cId="2984117403" sldId="2147483662"/>
              <pc:sldLayoutMk cId="2362528569" sldId="2147483677"/>
              <ac:picMk id="13" creationId="{00000000-0000-0000-0000-000000000000}"/>
            </ac:picMkLst>
          </pc:picChg>
          <pc:picChg chg="del">
            <ac:chgData name="노기섭" userId="ae9b08ef-567f-4a8b-b31c-0939526a8c0b" providerId="ADAL" clId="{46C95599-805A-48F9-800F-1ABD5263DD1B}" dt="2021-09-16T22:05:58.920" v="29" actId="478"/>
            <ac:picMkLst>
              <pc:docMk/>
              <pc:sldMasterMk cId="2984117403" sldId="2147483662"/>
              <pc:sldLayoutMk cId="2362528569" sldId="2147483677"/>
              <ac:picMk id="14" creationId="{00000000-0000-0000-0000-000000000000}"/>
            </ac:picMkLst>
          </pc:picChg>
          <pc:picChg chg="add mod">
            <ac:chgData name="노기섭" userId="ae9b08ef-567f-4a8b-b31c-0939526a8c0b" providerId="ADAL" clId="{46C95599-805A-48F9-800F-1ABD5263DD1B}" dt="2021-09-16T22:05:59.245" v="30"/>
            <ac:picMkLst>
              <pc:docMk/>
              <pc:sldMasterMk cId="2984117403" sldId="2147483662"/>
              <pc:sldLayoutMk cId="2362528569" sldId="2147483677"/>
              <ac:picMk id="19" creationId="{E38A4F67-7DF2-40CF-86B9-3FF0B8CCCD32}"/>
            </ac:picMkLst>
          </pc:picChg>
          <pc:picChg chg="add mod">
            <ac:chgData name="노기섭" userId="ae9b08ef-567f-4a8b-b31c-0939526a8c0b" providerId="ADAL" clId="{46C95599-805A-48F9-800F-1ABD5263DD1B}" dt="2021-09-16T22:05:59.245" v="30"/>
            <ac:picMkLst>
              <pc:docMk/>
              <pc:sldMasterMk cId="2984117403" sldId="2147483662"/>
              <pc:sldLayoutMk cId="2362528569" sldId="2147483677"/>
              <ac:picMk id="20" creationId="{24929AAA-F1F8-48D7-9C0F-959E4E8C29DE}"/>
            </ac:picMkLst>
          </pc:picChg>
        </pc:sldLayoutChg>
        <pc:sldLayoutChg chg="add del">
          <pc:chgData name="노기섭" userId="ae9b08ef-567f-4a8b-b31c-0939526a8c0b" providerId="ADAL" clId="{46C95599-805A-48F9-800F-1ABD5263DD1B}" dt="2021-09-16T22:06:06.363" v="64" actId="2696"/>
          <pc:sldLayoutMkLst>
            <pc:docMk/>
            <pc:sldMasterMk cId="2984117403" sldId="2147483662"/>
            <pc:sldLayoutMk cId="1169192231" sldId="2147483678"/>
          </pc:sldLayoutMkLst>
        </pc:sldLayoutChg>
        <pc:sldLayoutChg chg="addSp delSp modSp mod ord">
          <pc:chgData name="노기섭" userId="ae9b08ef-567f-4a8b-b31c-0939526a8c0b" providerId="ADAL" clId="{46C95599-805A-48F9-800F-1ABD5263DD1B}" dt="2021-09-16T22:06:18.070" v="65" actId="20578"/>
          <pc:sldLayoutMkLst>
            <pc:docMk/>
            <pc:sldMasterMk cId="2984117403" sldId="2147483662"/>
            <pc:sldLayoutMk cId="1317788611" sldId="2147483679"/>
          </pc:sldLayoutMkLst>
          <pc:spChg chg="del">
            <ac:chgData name="노기섭" userId="ae9b08ef-567f-4a8b-b31c-0939526a8c0b" providerId="ADAL" clId="{46C95599-805A-48F9-800F-1ABD5263DD1B}" dt="2021-09-16T22:05:55.505" v="28" actId="21"/>
            <ac:spMkLst>
              <pc:docMk/>
              <pc:sldMasterMk cId="2984117403" sldId="2147483662"/>
              <pc:sldLayoutMk cId="1317788611" sldId="2147483679"/>
              <ac:spMk id="3" creationId="{00000000-0000-0000-0000-000000000000}"/>
            </ac:spMkLst>
          </pc:spChg>
          <pc:spChg chg="del">
            <ac:chgData name="노기섭" userId="ae9b08ef-567f-4a8b-b31c-0939526a8c0b" providerId="ADAL" clId="{46C95599-805A-48F9-800F-1ABD5263DD1B}" dt="2021-09-16T22:05:55.505" v="28" actId="21"/>
            <ac:spMkLst>
              <pc:docMk/>
              <pc:sldMasterMk cId="2984117403" sldId="2147483662"/>
              <pc:sldLayoutMk cId="1317788611" sldId="2147483679"/>
              <ac:spMk id="7" creationId="{00000000-0000-0000-0000-000000000000}"/>
            </ac:spMkLst>
          </pc:spChg>
          <pc:spChg chg="add del mod">
            <ac:chgData name="노기섭" userId="ae9b08ef-567f-4a8b-b31c-0939526a8c0b" providerId="ADAL" clId="{46C95599-805A-48F9-800F-1ABD5263DD1B}" dt="2021-09-16T22:05:55.505" v="28" actId="21"/>
            <ac:spMkLst>
              <pc:docMk/>
              <pc:sldMasterMk cId="2984117403" sldId="2147483662"/>
              <pc:sldLayoutMk cId="1317788611" sldId="2147483679"/>
              <ac:spMk id="9" creationId="{18FD8610-0A78-4AE1-89AF-4212E296CFDD}"/>
            </ac:spMkLst>
          </pc:spChg>
          <pc:spChg chg="del">
            <ac:chgData name="노기섭" userId="ae9b08ef-567f-4a8b-b31c-0939526a8c0b" providerId="ADAL" clId="{46C95599-805A-48F9-800F-1ABD5263DD1B}" dt="2021-09-16T22:05:55.505" v="28" actId="21"/>
            <ac:spMkLst>
              <pc:docMk/>
              <pc:sldMasterMk cId="2984117403" sldId="2147483662"/>
              <pc:sldLayoutMk cId="1317788611" sldId="2147483679"/>
              <ac:spMk id="12" creationId="{6D032165-DF40-4C96-80AC-99A8157F091D}"/>
            </ac:spMkLst>
          </pc:spChg>
          <pc:spChg chg="del">
            <ac:chgData name="노기섭" userId="ae9b08ef-567f-4a8b-b31c-0939526a8c0b" providerId="ADAL" clId="{46C95599-805A-48F9-800F-1ABD5263DD1B}" dt="2021-09-16T22:05:55.505" v="28" actId="21"/>
            <ac:spMkLst>
              <pc:docMk/>
              <pc:sldMasterMk cId="2984117403" sldId="2147483662"/>
              <pc:sldLayoutMk cId="1317788611" sldId="2147483679"/>
              <ac:spMk id="14" creationId="{DA275905-2E1A-4073-83D9-ACF8DC8DF82E}"/>
            </ac:spMkLst>
          </pc:spChg>
          <pc:spChg chg="del mod">
            <ac:chgData name="노기섭" userId="ae9b08ef-567f-4a8b-b31c-0939526a8c0b" providerId="ADAL" clId="{46C95599-805A-48F9-800F-1ABD5263DD1B}" dt="2021-09-16T22:05:55.505" v="28" actId="21"/>
            <ac:spMkLst>
              <pc:docMk/>
              <pc:sldMasterMk cId="2984117403" sldId="2147483662"/>
              <pc:sldLayoutMk cId="1317788611" sldId="2147483679"/>
              <ac:spMk id="17" creationId="{00000000-0000-0000-0000-000000000000}"/>
            </ac:spMkLst>
          </pc:spChg>
          <pc:picChg chg="del">
            <ac:chgData name="노기섭" userId="ae9b08ef-567f-4a8b-b31c-0939526a8c0b" providerId="ADAL" clId="{46C95599-805A-48F9-800F-1ABD5263DD1B}" dt="2021-09-16T22:05:55.505" v="28" actId="21"/>
            <ac:picMkLst>
              <pc:docMk/>
              <pc:sldMasterMk cId="2984117403" sldId="2147483662"/>
              <pc:sldLayoutMk cId="1317788611" sldId="2147483679"/>
              <ac:picMk id="10" creationId="{6947DCB4-AD0F-40DA-BAC9-9209625DF6D3}"/>
            </ac:picMkLst>
          </pc:picChg>
          <pc:picChg chg="del">
            <ac:chgData name="노기섭" userId="ae9b08ef-567f-4a8b-b31c-0939526a8c0b" providerId="ADAL" clId="{46C95599-805A-48F9-800F-1ABD5263DD1B}" dt="2021-09-16T22:05:55.505" v="28" actId="21"/>
            <ac:picMkLst>
              <pc:docMk/>
              <pc:sldMasterMk cId="2984117403" sldId="2147483662"/>
              <pc:sldLayoutMk cId="1317788611" sldId="2147483679"/>
              <ac:picMk id="13" creationId="{969720B6-5ED7-4362-A0A8-28D4CAFC1198}"/>
            </ac:picMkLst>
          </pc:picChg>
        </pc:sldLayoutChg>
      </pc:sldMasterChg>
    </pc:docChg>
  </pc:docChgLst>
  <pc:docChgLst>
    <pc:chgData name="노기섭" userId="ae9b08ef-567f-4a8b-b31c-0939526a8c0b" providerId="ADAL" clId="{A409D60E-F218-436D-A54A-B84AEAA9C755}"/>
    <pc:docChg chg="custSel addSld delSld modSld modMainMaster">
      <pc:chgData name="노기섭" userId="ae9b08ef-567f-4a8b-b31c-0939526a8c0b" providerId="ADAL" clId="{A409D60E-F218-436D-A54A-B84AEAA9C755}" dt="2022-01-17T22:25:53.065" v="1088" actId="1076"/>
      <pc:docMkLst>
        <pc:docMk/>
      </pc:docMkLst>
      <pc:sldChg chg="modSp mod">
        <pc:chgData name="노기섭" userId="ae9b08ef-567f-4a8b-b31c-0939526a8c0b" providerId="ADAL" clId="{A409D60E-F218-436D-A54A-B84AEAA9C755}" dt="2021-11-30T08:15:31.788" v="23"/>
        <pc:sldMkLst>
          <pc:docMk/>
          <pc:sldMk cId="2697227028" sldId="272"/>
        </pc:sldMkLst>
        <pc:spChg chg="mod">
          <ac:chgData name="노기섭" userId="ae9b08ef-567f-4a8b-b31c-0939526a8c0b" providerId="ADAL" clId="{A409D60E-F218-436D-A54A-B84AEAA9C755}" dt="2021-11-30T08:15:31.788" v="23"/>
          <ac:spMkLst>
            <pc:docMk/>
            <pc:sldMk cId="2697227028" sldId="272"/>
            <ac:spMk id="6" creationId="{00000000-0000-0000-0000-000000000000}"/>
          </ac:spMkLst>
        </pc:spChg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2173971389" sldId="347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2184829938" sldId="348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500746529" sldId="349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811263454" sldId="350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2130152938" sldId="351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1154284886" sldId="352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3905662341" sldId="353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2565500241" sldId="354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1669510699" sldId="355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2302898953" sldId="356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2849241614" sldId="375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1083038377" sldId="376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1046934568" sldId="377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384046038" sldId="378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291621701" sldId="379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1841947602" sldId="382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2774240904" sldId="383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523039656" sldId="385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1497884537" sldId="386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3613196072" sldId="387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1746811055" sldId="388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1251301513" sldId="389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3478448530" sldId="390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926499391" sldId="391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955950894" sldId="414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2546556991" sldId="415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2872160051" sldId="417"/>
        </pc:sldMkLst>
      </pc:sldChg>
      <pc:sldChg chg="del">
        <pc:chgData name="노기섭" userId="ae9b08ef-567f-4a8b-b31c-0939526a8c0b" providerId="ADAL" clId="{A409D60E-F218-436D-A54A-B84AEAA9C755}" dt="2021-11-30T08:15:41.807" v="25" actId="47"/>
        <pc:sldMkLst>
          <pc:docMk/>
          <pc:sldMk cId="2831376922" sldId="418"/>
        </pc:sldMkLst>
      </pc:sldChg>
      <pc:sldChg chg="addSp delSp modSp mod">
        <pc:chgData name="노기섭" userId="ae9b08ef-567f-4a8b-b31c-0939526a8c0b" providerId="ADAL" clId="{A409D60E-F218-436D-A54A-B84AEAA9C755}" dt="2021-11-30T08:40:45.279" v="1086" actId="1076"/>
        <pc:sldMkLst>
          <pc:docMk/>
          <pc:sldMk cId="310185214" sldId="419"/>
        </pc:sldMkLst>
        <pc:spChg chg="mod">
          <ac:chgData name="노기섭" userId="ae9b08ef-567f-4a8b-b31c-0939526a8c0b" providerId="ADAL" clId="{A409D60E-F218-436D-A54A-B84AEAA9C755}" dt="2021-11-30T08:40:19.693" v="1079" actId="20577"/>
          <ac:spMkLst>
            <pc:docMk/>
            <pc:sldMk cId="310185214" sldId="419"/>
            <ac:spMk id="5" creationId="{8A24B60A-E247-4B3D-917D-CCDA9C5C2B4D}"/>
          </ac:spMkLst>
        </pc:spChg>
        <pc:spChg chg="del mod">
          <ac:chgData name="노기섭" userId="ae9b08ef-567f-4a8b-b31c-0939526a8c0b" providerId="ADAL" clId="{A409D60E-F218-436D-A54A-B84AEAA9C755}" dt="2021-11-30T08:27:12.363" v="254" actId="478"/>
          <ac:spMkLst>
            <pc:docMk/>
            <pc:sldMk cId="310185214" sldId="419"/>
            <ac:spMk id="6" creationId="{598104CB-3407-452D-AC32-51CE03F64875}"/>
          </ac:spMkLst>
        </pc:spChg>
        <pc:spChg chg="add mod">
          <ac:chgData name="노기섭" userId="ae9b08ef-567f-4a8b-b31c-0939526a8c0b" providerId="ADAL" clId="{A409D60E-F218-436D-A54A-B84AEAA9C755}" dt="2021-11-30T08:40:41.594" v="1085" actId="122"/>
          <ac:spMkLst>
            <pc:docMk/>
            <pc:sldMk cId="310185214" sldId="419"/>
            <ac:spMk id="7" creationId="{7EBD2293-2BA0-4C95-BCBA-58E76BF6B994}"/>
          </ac:spMkLst>
        </pc:spChg>
        <pc:spChg chg="add mod">
          <ac:chgData name="노기섭" userId="ae9b08ef-567f-4a8b-b31c-0939526a8c0b" providerId="ADAL" clId="{A409D60E-F218-436D-A54A-B84AEAA9C755}" dt="2021-11-30T08:39:09.718" v="1010" actId="1076"/>
          <ac:spMkLst>
            <pc:docMk/>
            <pc:sldMk cId="310185214" sldId="419"/>
            <ac:spMk id="9" creationId="{D3702537-5F61-4A2D-A348-E8E044F451DF}"/>
          </ac:spMkLst>
        </pc:spChg>
        <pc:spChg chg="add mod">
          <ac:chgData name="노기섭" userId="ae9b08ef-567f-4a8b-b31c-0939526a8c0b" providerId="ADAL" clId="{A409D60E-F218-436D-A54A-B84AEAA9C755}" dt="2021-11-30T08:20:50.453" v="192" actId="571"/>
          <ac:spMkLst>
            <pc:docMk/>
            <pc:sldMk cId="310185214" sldId="419"/>
            <ac:spMk id="11" creationId="{397B3E76-0267-47EE-BF12-B1EC677837CE}"/>
          </ac:spMkLst>
        </pc:spChg>
        <pc:spChg chg="add mod">
          <ac:chgData name="노기섭" userId="ae9b08ef-567f-4a8b-b31c-0939526a8c0b" providerId="ADAL" clId="{A409D60E-F218-436D-A54A-B84AEAA9C755}" dt="2021-11-30T08:39:09.718" v="1010" actId="1076"/>
          <ac:spMkLst>
            <pc:docMk/>
            <pc:sldMk cId="310185214" sldId="419"/>
            <ac:spMk id="12" creationId="{DE9FB0CC-75E9-4FEB-BBA6-6CDB7C9B329C}"/>
          </ac:spMkLst>
        </pc:spChg>
        <pc:spChg chg="add mod">
          <ac:chgData name="노기섭" userId="ae9b08ef-567f-4a8b-b31c-0939526a8c0b" providerId="ADAL" clId="{A409D60E-F218-436D-A54A-B84AEAA9C755}" dt="2021-11-30T08:40:12.669" v="1078" actId="207"/>
          <ac:spMkLst>
            <pc:docMk/>
            <pc:sldMk cId="310185214" sldId="419"/>
            <ac:spMk id="14" creationId="{AB88CCE7-C8C5-4638-819F-E03DDA491F29}"/>
          </ac:spMkLst>
        </pc:spChg>
        <pc:picChg chg="add mod">
          <ac:chgData name="노기섭" userId="ae9b08ef-567f-4a8b-b31c-0939526a8c0b" providerId="ADAL" clId="{A409D60E-F218-436D-A54A-B84AEAA9C755}" dt="2021-11-30T08:40:45.279" v="1086" actId="1076"/>
          <ac:picMkLst>
            <pc:docMk/>
            <pc:sldMk cId="310185214" sldId="419"/>
            <ac:picMk id="3" creationId="{FFB45399-728D-4D57-8D41-6F7546CF19F8}"/>
          </ac:picMkLst>
        </pc:picChg>
        <pc:picChg chg="add mod">
          <ac:chgData name="노기섭" userId="ae9b08ef-567f-4a8b-b31c-0939526a8c0b" providerId="ADAL" clId="{A409D60E-F218-436D-A54A-B84AEAA9C755}" dt="2021-11-30T08:39:09.718" v="1010" actId="1076"/>
          <ac:picMkLst>
            <pc:docMk/>
            <pc:sldMk cId="310185214" sldId="419"/>
            <ac:picMk id="8" creationId="{D7B81E5A-7CF7-4538-AABD-C733F26D857C}"/>
          </ac:picMkLst>
        </pc:picChg>
        <pc:picChg chg="add mod">
          <ac:chgData name="노기섭" userId="ae9b08ef-567f-4a8b-b31c-0939526a8c0b" providerId="ADAL" clId="{A409D60E-F218-436D-A54A-B84AEAA9C755}" dt="2021-11-30T08:20:50.453" v="192" actId="571"/>
          <ac:picMkLst>
            <pc:docMk/>
            <pc:sldMk cId="310185214" sldId="419"/>
            <ac:picMk id="10" creationId="{E8930CBB-8248-4E37-AA48-4C4F9D13AB22}"/>
          </ac:picMkLst>
        </pc:picChg>
        <pc:picChg chg="add del mod">
          <ac:chgData name="노기섭" userId="ae9b08ef-567f-4a8b-b31c-0939526a8c0b" providerId="ADAL" clId="{A409D60E-F218-436D-A54A-B84AEAA9C755}" dt="2021-11-30T08:22:25.485" v="199" actId="21"/>
          <ac:picMkLst>
            <pc:docMk/>
            <pc:sldMk cId="310185214" sldId="419"/>
            <ac:picMk id="13" creationId="{BE47A50C-DA09-4964-9A3D-7A21D8812C94}"/>
          </ac:picMkLst>
        </pc:picChg>
      </pc:sldChg>
      <pc:sldChg chg="addSp delSp modSp new mod">
        <pc:chgData name="노기섭" userId="ae9b08ef-567f-4a8b-b31c-0939526a8c0b" providerId="ADAL" clId="{A409D60E-F218-436D-A54A-B84AEAA9C755}" dt="2021-11-30T08:31:20.215" v="359" actId="1076"/>
        <pc:sldMkLst>
          <pc:docMk/>
          <pc:sldMk cId="3140939739" sldId="420"/>
        </pc:sldMkLst>
        <pc:spChg chg="del">
          <ac:chgData name="노기섭" userId="ae9b08ef-567f-4a8b-b31c-0939526a8c0b" providerId="ADAL" clId="{A409D60E-F218-436D-A54A-B84AEAA9C755}" dt="2021-11-30T08:22:26.966" v="200"/>
          <ac:spMkLst>
            <pc:docMk/>
            <pc:sldMk cId="3140939739" sldId="420"/>
            <ac:spMk id="2" creationId="{DEE3BF1B-2A62-4FED-B17E-0F5EAD85C421}"/>
          </ac:spMkLst>
        </pc:spChg>
        <pc:spChg chg="mod">
          <ac:chgData name="노기섭" userId="ae9b08ef-567f-4a8b-b31c-0939526a8c0b" providerId="ADAL" clId="{A409D60E-F218-436D-A54A-B84AEAA9C755}" dt="2021-11-30T08:26:56.169" v="250" actId="20577"/>
          <ac:spMkLst>
            <pc:docMk/>
            <pc:sldMk cId="3140939739" sldId="420"/>
            <ac:spMk id="3" creationId="{7CAA7625-5105-40BD-BE06-5A0C12A903E1}"/>
          </ac:spMkLst>
        </pc:spChg>
        <pc:spChg chg="add del mod">
          <ac:chgData name="노기섭" userId="ae9b08ef-567f-4a8b-b31c-0939526a8c0b" providerId="ADAL" clId="{A409D60E-F218-436D-A54A-B84AEAA9C755}" dt="2021-11-30T08:26:45.260" v="234" actId="478"/>
          <ac:spMkLst>
            <pc:docMk/>
            <pc:sldMk cId="3140939739" sldId="420"/>
            <ac:spMk id="11" creationId="{A409E300-95D4-4F79-9980-FC690F88FEF3}"/>
          </ac:spMkLst>
        </pc:spChg>
        <pc:picChg chg="add del mod">
          <ac:chgData name="노기섭" userId="ae9b08ef-567f-4a8b-b31c-0939526a8c0b" providerId="ADAL" clId="{A409D60E-F218-436D-A54A-B84AEAA9C755}" dt="2021-11-30T08:25:30.363" v="224" actId="21"/>
          <ac:picMkLst>
            <pc:docMk/>
            <pc:sldMk cId="3140939739" sldId="420"/>
            <ac:picMk id="5" creationId="{00FF9D3F-BB73-437F-91AF-1C3AF818DD3E}"/>
          </ac:picMkLst>
        </pc:picChg>
        <pc:picChg chg="add mod modCrop">
          <ac:chgData name="노기섭" userId="ae9b08ef-567f-4a8b-b31c-0939526a8c0b" providerId="ADAL" clId="{A409D60E-F218-436D-A54A-B84AEAA9C755}" dt="2021-11-30T08:30:47.027" v="357" actId="1076"/>
          <ac:picMkLst>
            <pc:docMk/>
            <pc:sldMk cId="3140939739" sldId="420"/>
            <ac:picMk id="7" creationId="{C9C450EB-6298-494C-B869-CCE610875E11}"/>
          </ac:picMkLst>
        </pc:picChg>
        <pc:picChg chg="add mod">
          <ac:chgData name="노기섭" userId="ae9b08ef-567f-4a8b-b31c-0939526a8c0b" providerId="ADAL" clId="{A409D60E-F218-436D-A54A-B84AEAA9C755}" dt="2021-11-30T08:31:20.215" v="359" actId="1076"/>
          <ac:picMkLst>
            <pc:docMk/>
            <pc:sldMk cId="3140939739" sldId="420"/>
            <ac:picMk id="9" creationId="{F63985D6-88A4-4CE7-9E43-EAE0DD896024}"/>
          </ac:picMkLst>
        </pc:picChg>
      </pc:sldChg>
      <pc:sldChg chg="addSp delSp modSp new mod">
        <pc:chgData name="노기섭" userId="ae9b08ef-567f-4a8b-b31c-0939526a8c0b" providerId="ADAL" clId="{A409D60E-F218-436D-A54A-B84AEAA9C755}" dt="2021-11-30T08:27:01.612" v="251"/>
        <pc:sldMkLst>
          <pc:docMk/>
          <pc:sldMk cId="3432049433" sldId="421"/>
        </pc:sldMkLst>
        <pc:spChg chg="del">
          <ac:chgData name="노기섭" userId="ae9b08ef-567f-4a8b-b31c-0939526a8c0b" providerId="ADAL" clId="{A409D60E-F218-436D-A54A-B84AEAA9C755}" dt="2021-11-30T08:24:29.134" v="214" actId="22"/>
          <ac:spMkLst>
            <pc:docMk/>
            <pc:sldMk cId="3432049433" sldId="421"/>
            <ac:spMk id="2" creationId="{E0EF5C7E-6C82-41A7-BB4D-91C5032490BB}"/>
          </ac:spMkLst>
        </pc:spChg>
        <pc:spChg chg="mod">
          <ac:chgData name="노기섭" userId="ae9b08ef-567f-4a8b-b31c-0939526a8c0b" providerId="ADAL" clId="{A409D60E-F218-436D-A54A-B84AEAA9C755}" dt="2021-11-30T08:27:01.612" v="251"/>
          <ac:spMkLst>
            <pc:docMk/>
            <pc:sldMk cId="3432049433" sldId="421"/>
            <ac:spMk id="3" creationId="{CCA6AE1B-4A6A-48CC-B6DA-70CB862756C7}"/>
          </ac:spMkLst>
        </pc:spChg>
        <pc:picChg chg="add mod ord">
          <ac:chgData name="노기섭" userId="ae9b08ef-567f-4a8b-b31c-0939526a8c0b" providerId="ADAL" clId="{A409D60E-F218-436D-A54A-B84AEAA9C755}" dt="2021-11-30T08:25:14.053" v="222" actId="1076"/>
          <ac:picMkLst>
            <pc:docMk/>
            <pc:sldMk cId="3432049433" sldId="421"/>
            <ac:picMk id="6" creationId="{59473E51-BE71-4265-AC09-7235555744FE}"/>
          </ac:picMkLst>
        </pc:picChg>
        <pc:picChg chg="add mod">
          <ac:chgData name="노기섭" userId="ae9b08ef-567f-4a8b-b31c-0939526a8c0b" providerId="ADAL" clId="{A409D60E-F218-436D-A54A-B84AEAA9C755}" dt="2021-11-30T08:25:12.125" v="221" actId="14100"/>
          <ac:picMkLst>
            <pc:docMk/>
            <pc:sldMk cId="3432049433" sldId="421"/>
            <ac:picMk id="8" creationId="{228B4466-47F5-4B98-82B4-23A0B20E468C}"/>
          </ac:picMkLst>
        </pc:picChg>
      </pc:sldChg>
      <pc:sldChg chg="addSp delSp modSp new mod">
        <pc:chgData name="노기섭" userId="ae9b08ef-567f-4a8b-b31c-0939526a8c0b" providerId="ADAL" clId="{A409D60E-F218-436D-A54A-B84AEAA9C755}" dt="2021-11-30T08:32:31.599" v="368" actId="1076"/>
        <pc:sldMkLst>
          <pc:docMk/>
          <pc:sldMk cId="1262768720" sldId="422"/>
        </pc:sldMkLst>
        <pc:spChg chg="del">
          <ac:chgData name="노기섭" userId="ae9b08ef-567f-4a8b-b31c-0939526a8c0b" providerId="ADAL" clId="{A409D60E-F218-436D-A54A-B84AEAA9C755}" dt="2021-11-30T08:25:35.817" v="227"/>
          <ac:spMkLst>
            <pc:docMk/>
            <pc:sldMk cId="1262768720" sldId="422"/>
            <ac:spMk id="2" creationId="{F76076CE-7E12-4538-9052-74BC39DB1373}"/>
          </ac:spMkLst>
        </pc:spChg>
        <pc:spChg chg="mod">
          <ac:chgData name="노기섭" userId="ae9b08ef-567f-4a8b-b31c-0939526a8c0b" providerId="ADAL" clId="{A409D60E-F218-436D-A54A-B84AEAA9C755}" dt="2021-11-30T08:27:04.451" v="252"/>
          <ac:spMkLst>
            <pc:docMk/>
            <pc:sldMk cId="1262768720" sldId="422"/>
            <ac:spMk id="3" creationId="{D77D4245-306A-400B-B899-2456264C0FE5}"/>
          </ac:spMkLst>
        </pc:spChg>
        <pc:picChg chg="add del mod">
          <ac:chgData name="노기섭" userId="ae9b08ef-567f-4a8b-b31c-0939526a8c0b" providerId="ADAL" clId="{A409D60E-F218-436D-A54A-B84AEAA9C755}" dt="2021-11-30T08:25:35.108" v="226" actId="21"/>
          <ac:picMkLst>
            <pc:docMk/>
            <pc:sldMk cId="1262768720" sldId="422"/>
            <ac:picMk id="5" creationId="{40FF42DE-603A-49CA-87D8-3B458F68C137}"/>
          </ac:picMkLst>
        </pc:picChg>
        <pc:picChg chg="add mod modCrop">
          <ac:chgData name="노기섭" userId="ae9b08ef-567f-4a8b-b31c-0939526a8c0b" providerId="ADAL" clId="{A409D60E-F218-436D-A54A-B84AEAA9C755}" dt="2021-11-30T08:32:07.532" v="366" actId="1076"/>
          <ac:picMkLst>
            <pc:docMk/>
            <pc:sldMk cId="1262768720" sldId="422"/>
            <ac:picMk id="6" creationId="{D9A861D9-1ECB-4563-B8B8-161F52C7AD5A}"/>
          </ac:picMkLst>
        </pc:picChg>
        <pc:picChg chg="add mod">
          <ac:chgData name="노기섭" userId="ae9b08ef-567f-4a8b-b31c-0939526a8c0b" providerId="ADAL" clId="{A409D60E-F218-436D-A54A-B84AEAA9C755}" dt="2021-11-30T08:32:31.599" v="368" actId="1076"/>
          <ac:picMkLst>
            <pc:docMk/>
            <pc:sldMk cId="1262768720" sldId="422"/>
            <ac:picMk id="8" creationId="{84E3652C-0521-42F1-BB80-E3B23DE0DD99}"/>
          </ac:picMkLst>
        </pc:picChg>
      </pc:sldChg>
      <pc:sldChg chg="addSp delSp modSp new mod">
        <pc:chgData name="노기섭" userId="ae9b08ef-567f-4a8b-b31c-0939526a8c0b" providerId="ADAL" clId="{A409D60E-F218-436D-A54A-B84AEAA9C755}" dt="2021-11-30T08:29:59.833" v="351"/>
        <pc:sldMkLst>
          <pc:docMk/>
          <pc:sldMk cId="2966145899" sldId="423"/>
        </pc:sldMkLst>
        <pc:spChg chg="del">
          <ac:chgData name="노기섭" userId="ae9b08ef-567f-4a8b-b31c-0939526a8c0b" providerId="ADAL" clId="{A409D60E-F218-436D-A54A-B84AEAA9C755}" dt="2021-11-30T08:29:01.420" v="342" actId="22"/>
          <ac:spMkLst>
            <pc:docMk/>
            <pc:sldMk cId="2966145899" sldId="423"/>
            <ac:spMk id="2" creationId="{B57BA81D-5C88-4FB6-BDE0-40DABD08A89A}"/>
          </ac:spMkLst>
        </pc:spChg>
        <pc:spChg chg="mod">
          <ac:chgData name="노기섭" userId="ae9b08ef-567f-4a8b-b31c-0939526a8c0b" providerId="ADAL" clId="{A409D60E-F218-436D-A54A-B84AEAA9C755}" dt="2021-11-30T08:29:59.833" v="351"/>
          <ac:spMkLst>
            <pc:docMk/>
            <pc:sldMk cId="2966145899" sldId="423"/>
            <ac:spMk id="3" creationId="{56FC9AC9-DF63-4F1B-8BCF-B5907A0601E5}"/>
          </ac:spMkLst>
        </pc:spChg>
        <pc:picChg chg="add mod ord">
          <ac:chgData name="노기섭" userId="ae9b08ef-567f-4a8b-b31c-0939526a8c0b" providerId="ADAL" clId="{A409D60E-F218-436D-A54A-B84AEAA9C755}" dt="2021-11-30T08:29:50.644" v="349" actId="1076"/>
          <ac:picMkLst>
            <pc:docMk/>
            <pc:sldMk cId="2966145899" sldId="423"/>
            <ac:picMk id="6" creationId="{4D9A0816-F385-445B-A898-D6448E5EF572}"/>
          </ac:picMkLst>
        </pc:picChg>
        <pc:picChg chg="add mod">
          <ac:chgData name="노기섭" userId="ae9b08ef-567f-4a8b-b31c-0939526a8c0b" providerId="ADAL" clId="{A409D60E-F218-436D-A54A-B84AEAA9C755}" dt="2021-11-30T08:29:52.046" v="350" actId="1076"/>
          <ac:picMkLst>
            <pc:docMk/>
            <pc:sldMk cId="2966145899" sldId="423"/>
            <ac:picMk id="8" creationId="{4940C0E2-DEA5-4171-AE03-AD730C1976BE}"/>
          </ac:picMkLst>
        </pc:picChg>
      </pc:sldChg>
      <pc:sldChg chg="addSp delSp modSp new mod">
        <pc:chgData name="노기섭" userId="ae9b08ef-567f-4a8b-b31c-0939526a8c0b" providerId="ADAL" clId="{A409D60E-F218-436D-A54A-B84AEAA9C755}" dt="2021-11-30T08:36:51.021" v="647" actId="1076"/>
        <pc:sldMkLst>
          <pc:docMk/>
          <pc:sldMk cId="2444778228" sldId="424"/>
        </pc:sldMkLst>
        <pc:spChg chg="del">
          <ac:chgData name="노기섭" userId="ae9b08ef-567f-4a8b-b31c-0939526a8c0b" providerId="ADAL" clId="{A409D60E-F218-436D-A54A-B84AEAA9C755}" dt="2021-11-30T08:33:05.016" v="411"/>
          <ac:spMkLst>
            <pc:docMk/>
            <pc:sldMk cId="2444778228" sldId="424"/>
            <ac:spMk id="2" creationId="{F60BF0FD-56F9-4B5B-8FA1-9A6FD172591C}"/>
          </ac:spMkLst>
        </pc:spChg>
        <pc:spChg chg="mod">
          <ac:chgData name="노기섭" userId="ae9b08ef-567f-4a8b-b31c-0939526a8c0b" providerId="ADAL" clId="{A409D60E-F218-436D-A54A-B84AEAA9C755}" dt="2021-11-30T08:32:45.303" v="408" actId="20577"/>
          <ac:spMkLst>
            <pc:docMk/>
            <pc:sldMk cId="2444778228" sldId="424"/>
            <ac:spMk id="3" creationId="{3BC4E726-160B-4C50-83E3-02055FA1B2D7}"/>
          </ac:spMkLst>
        </pc:spChg>
        <pc:spChg chg="add mod">
          <ac:chgData name="노기섭" userId="ae9b08ef-567f-4a8b-b31c-0939526a8c0b" providerId="ADAL" clId="{A409D60E-F218-436D-A54A-B84AEAA9C755}" dt="2021-11-30T08:36:51.021" v="647" actId="1076"/>
          <ac:spMkLst>
            <pc:docMk/>
            <pc:sldMk cId="2444778228" sldId="424"/>
            <ac:spMk id="6" creationId="{8157F37E-E39A-4EAD-AC87-79DB852D5033}"/>
          </ac:spMkLst>
        </pc:spChg>
        <pc:spChg chg="add mod">
          <ac:chgData name="노기섭" userId="ae9b08ef-567f-4a8b-b31c-0939526a8c0b" providerId="ADAL" clId="{A409D60E-F218-436D-A54A-B84AEAA9C755}" dt="2021-11-30T08:36:51.021" v="647" actId="1076"/>
          <ac:spMkLst>
            <pc:docMk/>
            <pc:sldMk cId="2444778228" sldId="424"/>
            <ac:spMk id="7" creationId="{582DD299-F49F-47A2-9E94-2C889E7F58A9}"/>
          </ac:spMkLst>
        </pc:spChg>
        <pc:picChg chg="add mod modCrop">
          <ac:chgData name="노기섭" userId="ae9b08ef-567f-4a8b-b31c-0939526a8c0b" providerId="ADAL" clId="{A409D60E-F218-436D-A54A-B84AEAA9C755}" dt="2021-11-30T08:36:51.021" v="647" actId="1076"/>
          <ac:picMkLst>
            <pc:docMk/>
            <pc:sldMk cId="2444778228" sldId="424"/>
            <ac:picMk id="5" creationId="{1F75B21C-A591-4857-912A-32CC1D6990C4}"/>
          </ac:picMkLst>
        </pc:picChg>
      </pc:sldChg>
      <pc:sldChg chg="new">
        <pc:chgData name="노기섭" userId="ae9b08ef-567f-4a8b-b31c-0939526a8c0b" providerId="ADAL" clId="{A409D60E-F218-436D-A54A-B84AEAA9C755}" dt="2021-11-30T08:36:59.685" v="648" actId="680"/>
        <pc:sldMkLst>
          <pc:docMk/>
          <pc:sldMk cId="3361576294" sldId="425"/>
        </pc:sldMkLst>
      </pc:sldChg>
      <pc:sldChg chg="modSp mod">
        <pc:chgData name="노기섭" userId="ae9b08ef-567f-4a8b-b31c-0939526a8c0b" providerId="ADAL" clId="{A409D60E-F218-436D-A54A-B84AEAA9C755}" dt="2022-01-17T22:25:53.065" v="1088" actId="1076"/>
        <pc:sldMkLst>
          <pc:docMk/>
          <pc:sldMk cId="2307881354" sldId="428"/>
        </pc:sldMkLst>
        <pc:picChg chg="mod">
          <ac:chgData name="노기섭" userId="ae9b08ef-567f-4a8b-b31c-0939526a8c0b" providerId="ADAL" clId="{A409D60E-F218-436D-A54A-B84AEAA9C755}" dt="2022-01-17T22:25:53.065" v="1088" actId="1076"/>
          <ac:picMkLst>
            <pc:docMk/>
            <pc:sldMk cId="2307881354" sldId="428"/>
            <ac:picMk id="6" creationId="{0FE350BA-6B09-4E10-9B47-18E20DC3E372}"/>
          </ac:picMkLst>
        </pc:picChg>
        <pc:picChg chg="mod">
          <ac:chgData name="노기섭" userId="ae9b08ef-567f-4a8b-b31c-0939526a8c0b" providerId="ADAL" clId="{A409D60E-F218-436D-A54A-B84AEAA9C755}" dt="2022-01-17T22:25:53.065" v="1088" actId="1076"/>
          <ac:picMkLst>
            <pc:docMk/>
            <pc:sldMk cId="2307881354" sldId="428"/>
            <ac:picMk id="7" creationId="{3C754976-DFF4-438D-91C0-1268C38B0954}"/>
          </ac:picMkLst>
        </pc:picChg>
      </pc:sldChg>
      <pc:sldMasterChg chg="delSldLayout modSldLayout">
        <pc:chgData name="노기섭" userId="ae9b08ef-567f-4a8b-b31c-0939526a8c0b" providerId="ADAL" clId="{A409D60E-F218-436D-A54A-B84AEAA9C755}" dt="2021-11-30T08:15:54.641" v="28" actId="6549"/>
        <pc:sldMasterMkLst>
          <pc:docMk/>
          <pc:sldMasterMk cId="2984117403" sldId="2147483662"/>
        </pc:sldMasterMkLst>
        <pc:sldLayoutChg chg="modSp mod">
          <pc:chgData name="노기섭" userId="ae9b08ef-567f-4a8b-b31c-0939526a8c0b" providerId="ADAL" clId="{A409D60E-F218-436D-A54A-B84AEAA9C755}" dt="2021-11-30T08:15:54.641" v="28" actId="6549"/>
          <pc:sldLayoutMkLst>
            <pc:docMk/>
            <pc:sldMasterMk cId="2984117403" sldId="2147483662"/>
            <pc:sldLayoutMk cId="2362528569" sldId="2147483677"/>
          </pc:sldLayoutMkLst>
          <pc:spChg chg="mod">
            <ac:chgData name="노기섭" userId="ae9b08ef-567f-4a8b-b31c-0939526a8c0b" providerId="ADAL" clId="{A409D60E-F218-436D-A54A-B84AEAA9C755}" dt="2021-11-30T08:15:54.641" v="28" actId="6549"/>
            <ac:spMkLst>
              <pc:docMk/>
              <pc:sldMasterMk cId="2984117403" sldId="2147483662"/>
              <pc:sldLayoutMk cId="2362528569" sldId="2147483677"/>
              <ac:spMk id="10" creationId="{8CD377FC-9545-4B76-99F7-9A80D6B71C71}"/>
            </ac:spMkLst>
          </pc:spChg>
        </pc:sldLayoutChg>
        <pc:sldLayoutChg chg="del">
          <pc:chgData name="노기섭" userId="ae9b08ef-567f-4a8b-b31c-0939526a8c0b" providerId="ADAL" clId="{A409D60E-F218-436D-A54A-B84AEAA9C755}" dt="2021-11-30T08:15:41.807" v="25" actId="47"/>
          <pc:sldLayoutMkLst>
            <pc:docMk/>
            <pc:sldMasterMk cId="2984117403" sldId="2147483662"/>
            <pc:sldLayoutMk cId="1317788611" sldId="2147483679"/>
          </pc:sldLayoutMkLst>
        </pc:sldLayoutChg>
      </pc:sldMasterChg>
    </pc:docChg>
  </pc:docChgLst>
  <pc:docChgLst>
    <pc:chgData name="노기섭" userId="ae9b08ef-567f-4a8b-b31c-0939526a8c0b" providerId="ADAL" clId="{D4513C58-ECF4-43D6-842D-0820F47AFDEA}"/>
    <pc:docChg chg="undo custSel addSld delSld modSld sldOrd modMainMaster">
      <pc:chgData name="노기섭" userId="ae9b08ef-567f-4a8b-b31c-0939526a8c0b" providerId="ADAL" clId="{D4513C58-ECF4-43D6-842D-0820F47AFDEA}" dt="2022-01-17T22:15:23.625" v="11709" actId="1076"/>
      <pc:docMkLst>
        <pc:docMk/>
      </pc:docMkLst>
      <pc:sldChg chg="modSp mod">
        <pc:chgData name="노기섭" userId="ae9b08ef-567f-4a8b-b31c-0939526a8c0b" providerId="ADAL" clId="{D4513C58-ECF4-43D6-842D-0820F47AFDEA}" dt="2022-01-17T17:28:59.720" v="373" actId="20577"/>
        <pc:sldMkLst>
          <pc:docMk/>
          <pc:sldMk cId="2697227028" sldId="272"/>
        </pc:sldMkLst>
        <pc:spChg chg="mod">
          <ac:chgData name="노기섭" userId="ae9b08ef-567f-4a8b-b31c-0939526a8c0b" providerId="ADAL" clId="{D4513C58-ECF4-43D6-842D-0820F47AFDEA}" dt="2022-01-17T17:28:59.720" v="373" actId="20577"/>
          <ac:spMkLst>
            <pc:docMk/>
            <pc:sldMk cId="2697227028" sldId="272"/>
            <ac:spMk id="6" creationId="{00000000-0000-0000-0000-000000000000}"/>
          </ac:spMkLst>
        </pc:spChg>
      </pc:sldChg>
      <pc:sldChg chg="addSp modSp mod">
        <pc:chgData name="노기섭" userId="ae9b08ef-567f-4a8b-b31c-0939526a8c0b" providerId="ADAL" clId="{D4513C58-ECF4-43D6-842D-0820F47AFDEA}" dt="2022-01-17T22:01:45.829" v="11556" actId="1076"/>
        <pc:sldMkLst>
          <pc:docMk/>
          <pc:sldMk cId="310185214" sldId="419"/>
        </pc:sldMkLst>
        <pc:spChg chg="mod">
          <ac:chgData name="노기섭" userId="ae9b08ef-567f-4a8b-b31c-0939526a8c0b" providerId="ADAL" clId="{D4513C58-ECF4-43D6-842D-0820F47AFDEA}" dt="2022-01-17T21:59:39.108" v="11466" actId="1037"/>
          <ac:spMkLst>
            <pc:docMk/>
            <pc:sldMk cId="310185214" sldId="419"/>
            <ac:spMk id="9" creationId="{D3702537-5F61-4A2D-A348-E8E044F451DF}"/>
          </ac:spMkLst>
        </pc:spChg>
        <pc:spChg chg="mod">
          <ac:chgData name="노기섭" userId="ae9b08ef-567f-4a8b-b31c-0939526a8c0b" providerId="ADAL" clId="{D4513C58-ECF4-43D6-842D-0820F47AFDEA}" dt="2022-01-17T22:00:40.468" v="11478" actId="1076"/>
          <ac:spMkLst>
            <pc:docMk/>
            <pc:sldMk cId="310185214" sldId="419"/>
            <ac:spMk id="12" creationId="{DE9FB0CC-75E9-4FEB-BBA6-6CDB7C9B329C}"/>
          </ac:spMkLst>
        </pc:spChg>
        <pc:spChg chg="mod">
          <ac:chgData name="노기섭" userId="ae9b08ef-567f-4a8b-b31c-0939526a8c0b" providerId="ADAL" clId="{D4513C58-ECF4-43D6-842D-0820F47AFDEA}" dt="2022-01-17T22:00:49.841" v="11480" actId="20577"/>
          <ac:spMkLst>
            <pc:docMk/>
            <pc:sldMk cId="310185214" sldId="419"/>
            <ac:spMk id="14" creationId="{AB88CCE7-C8C5-4638-819F-E03DDA491F29}"/>
          </ac:spMkLst>
        </pc:spChg>
        <pc:spChg chg="add mod">
          <ac:chgData name="노기섭" userId="ae9b08ef-567f-4a8b-b31c-0939526a8c0b" providerId="ADAL" clId="{D4513C58-ECF4-43D6-842D-0820F47AFDEA}" dt="2022-01-17T22:01:45.829" v="11556" actId="1076"/>
          <ac:spMkLst>
            <pc:docMk/>
            <pc:sldMk cId="310185214" sldId="419"/>
            <ac:spMk id="19" creationId="{87F387AB-1707-4B9A-B9B9-36A8EDBEE0D3}"/>
          </ac:spMkLst>
        </pc:spChg>
        <pc:cxnChg chg="add mod">
          <ac:chgData name="노기섭" userId="ae9b08ef-567f-4a8b-b31c-0939526a8c0b" providerId="ADAL" clId="{D4513C58-ECF4-43D6-842D-0820F47AFDEA}" dt="2022-01-17T22:00:28.632" v="11475" actId="1582"/>
          <ac:cxnSpMkLst>
            <pc:docMk/>
            <pc:sldMk cId="310185214" sldId="419"/>
            <ac:cxnSpMk id="6" creationId="{21A19169-A824-43C8-973A-3DB48F24470F}"/>
          </ac:cxnSpMkLst>
        </pc:cxnChg>
        <pc:cxnChg chg="add mod">
          <ac:chgData name="노기섭" userId="ae9b08ef-567f-4a8b-b31c-0939526a8c0b" providerId="ADAL" clId="{D4513C58-ECF4-43D6-842D-0820F47AFDEA}" dt="2022-01-17T22:00:40.468" v="11478" actId="1076"/>
          <ac:cxnSpMkLst>
            <pc:docMk/>
            <pc:sldMk cId="310185214" sldId="419"/>
            <ac:cxnSpMk id="11" creationId="{F2F64F62-97B8-4826-8FC3-4B3174DC30BC}"/>
          </ac:cxnSpMkLst>
        </pc:cxnChg>
      </pc:sldChg>
      <pc:sldChg chg="modSp mod">
        <pc:chgData name="노기섭" userId="ae9b08ef-567f-4a8b-b31c-0939526a8c0b" providerId="ADAL" clId="{D4513C58-ECF4-43D6-842D-0820F47AFDEA}" dt="2022-01-17T22:02:55.433" v="11560" actId="1076"/>
        <pc:sldMkLst>
          <pc:docMk/>
          <pc:sldMk cId="3140939739" sldId="420"/>
        </pc:sldMkLst>
        <pc:picChg chg="mod">
          <ac:chgData name="노기섭" userId="ae9b08ef-567f-4a8b-b31c-0939526a8c0b" providerId="ADAL" clId="{D4513C58-ECF4-43D6-842D-0820F47AFDEA}" dt="2022-01-17T22:02:55.433" v="11560" actId="1076"/>
          <ac:picMkLst>
            <pc:docMk/>
            <pc:sldMk cId="3140939739" sldId="420"/>
            <ac:picMk id="7" creationId="{C9C450EB-6298-494C-B869-CCE610875E11}"/>
          </ac:picMkLst>
        </pc:picChg>
        <pc:picChg chg="mod">
          <ac:chgData name="노기섭" userId="ae9b08ef-567f-4a8b-b31c-0939526a8c0b" providerId="ADAL" clId="{D4513C58-ECF4-43D6-842D-0820F47AFDEA}" dt="2022-01-17T22:02:51.438" v="11558" actId="14100"/>
          <ac:picMkLst>
            <pc:docMk/>
            <pc:sldMk cId="3140939739" sldId="420"/>
            <ac:picMk id="9" creationId="{F63985D6-88A4-4CE7-9E43-EAE0DD896024}"/>
          </ac:picMkLst>
        </pc:picChg>
      </pc:sldChg>
      <pc:sldChg chg="modSp mod">
        <pc:chgData name="노기섭" userId="ae9b08ef-567f-4a8b-b31c-0939526a8c0b" providerId="ADAL" clId="{D4513C58-ECF4-43D6-842D-0820F47AFDEA}" dt="2022-01-17T22:03:05.779" v="11562" actId="14100"/>
        <pc:sldMkLst>
          <pc:docMk/>
          <pc:sldMk cId="3432049433" sldId="421"/>
        </pc:sldMkLst>
        <pc:picChg chg="mod">
          <ac:chgData name="노기섭" userId="ae9b08ef-567f-4a8b-b31c-0939526a8c0b" providerId="ADAL" clId="{D4513C58-ECF4-43D6-842D-0820F47AFDEA}" dt="2022-01-17T22:03:02.722" v="11561" actId="14100"/>
          <ac:picMkLst>
            <pc:docMk/>
            <pc:sldMk cId="3432049433" sldId="421"/>
            <ac:picMk id="6" creationId="{59473E51-BE71-4265-AC09-7235555744FE}"/>
          </ac:picMkLst>
        </pc:picChg>
        <pc:picChg chg="mod">
          <ac:chgData name="노기섭" userId="ae9b08ef-567f-4a8b-b31c-0939526a8c0b" providerId="ADAL" clId="{D4513C58-ECF4-43D6-842D-0820F47AFDEA}" dt="2022-01-17T22:03:05.779" v="11562" actId="14100"/>
          <ac:picMkLst>
            <pc:docMk/>
            <pc:sldMk cId="3432049433" sldId="421"/>
            <ac:picMk id="8" creationId="{228B4466-47F5-4B98-82B4-23A0B20E468C}"/>
          </ac:picMkLst>
        </pc:picChg>
      </pc:sldChg>
      <pc:sldChg chg="addSp delSp modSp mod">
        <pc:chgData name="노기섭" userId="ae9b08ef-567f-4a8b-b31c-0939526a8c0b" providerId="ADAL" clId="{D4513C58-ECF4-43D6-842D-0820F47AFDEA}" dt="2022-01-17T22:13:07.396" v="11672" actId="21"/>
        <pc:sldMkLst>
          <pc:docMk/>
          <pc:sldMk cId="1262768720" sldId="422"/>
        </pc:sldMkLst>
        <pc:spChg chg="add del mod">
          <ac:chgData name="노기섭" userId="ae9b08ef-567f-4a8b-b31c-0939526a8c0b" providerId="ADAL" clId="{D4513C58-ECF4-43D6-842D-0820F47AFDEA}" dt="2022-01-17T22:13:07.396" v="11672" actId="21"/>
          <ac:spMkLst>
            <pc:docMk/>
            <pc:sldMk cId="1262768720" sldId="422"/>
            <ac:spMk id="7" creationId="{B96D6215-07FE-400A-B4E4-EB12EFD68F29}"/>
          </ac:spMkLst>
        </pc:spChg>
        <pc:spChg chg="add del mod">
          <ac:chgData name="노기섭" userId="ae9b08ef-567f-4a8b-b31c-0939526a8c0b" providerId="ADAL" clId="{D4513C58-ECF4-43D6-842D-0820F47AFDEA}" dt="2022-01-17T22:13:07.396" v="11672" actId="21"/>
          <ac:spMkLst>
            <pc:docMk/>
            <pc:sldMk cId="1262768720" sldId="422"/>
            <ac:spMk id="9" creationId="{349C068A-6695-4BF5-B632-6BCB28C4924F}"/>
          </ac:spMkLst>
        </pc:spChg>
        <pc:spChg chg="add del mod">
          <ac:chgData name="노기섭" userId="ae9b08ef-567f-4a8b-b31c-0939526a8c0b" providerId="ADAL" clId="{D4513C58-ECF4-43D6-842D-0820F47AFDEA}" dt="2022-01-17T22:13:07.396" v="11672" actId="21"/>
          <ac:spMkLst>
            <pc:docMk/>
            <pc:sldMk cId="1262768720" sldId="422"/>
            <ac:spMk id="10" creationId="{969B7F24-9E2A-4913-B4E4-707F255E229C}"/>
          </ac:spMkLst>
        </pc:spChg>
        <pc:spChg chg="add del mod">
          <ac:chgData name="노기섭" userId="ae9b08ef-567f-4a8b-b31c-0939526a8c0b" providerId="ADAL" clId="{D4513C58-ECF4-43D6-842D-0820F47AFDEA}" dt="2022-01-17T22:12:57.583" v="11669" actId="21"/>
          <ac:spMkLst>
            <pc:docMk/>
            <pc:sldMk cId="1262768720" sldId="422"/>
            <ac:spMk id="12" creationId="{195B80D6-17D1-4443-8FF1-B4233E8E3675}"/>
          </ac:spMkLst>
        </pc:spChg>
        <pc:picChg chg="mod">
          <ac:chgData name="노기섭" userId="ae9b08ef-567f-4a8b-b31c-0939526a8c0b" providerId="ADAL" clId="{D4513C58-ECF4-43D6-842D-0820F47AFDEA}" dt="2022-01-17T22:11:11.410" v="11666" actId="1076"/>
          <ac:picMkLst>
            <pc:docMk/>
            <pc:sldMk cId="1262768720" sldId="422"/>
            <ac:picMk id="6" creationId="{D9A861D9-1ECB-4563-B8B8-161F52C7AD5A}"/>
          </ac:picMkLst>
        </pc:picChg>
        <pc:picChg chg="mod">
          <ac:chgData name="노기섭" userId="ae9b08ef-567f-4a8b-b31c-0939526a8c0b" providerId="ADAL" clId="{D4513C58-ECF4-43D6-842D-0820F47AFDEA}" dt="2022-01-17T22:08:29.633" v="11643" actId="14100"/>
          <ac:picMkLst>
            <pc:docMk/>
            <pc:sldMk cId="1262768720" sldId="422"/>
            <ac:picMk id="8" creationId="{84E3652C-0521-42F1-BB80-E3B23DE0DD99}"/>
          </ac:picMkLst>
        </pc:picChg>
        <pc:cxnChg chg="add">
          <ac:chgData name="노기섭" userId="ae9b08ef-567f-4a8b-b31c-0939526a8c0b" providerId="ADAL" clId="{D4513C58-ECF4-43D6-842D-0820F47AFDEA}" dt="2022-01-17T22:11:06.531" v="11665" actId="11529"/>
          <ac:cxnSpMkLst>
            <pc:docMk/>
            <pc:sldMk cId="1262768720" sldId="422"/>
            <ac:cxnSpMk id="14" creationId="{0C27E500-054B-4B03-9384-BEA1C7231C83}"/>
          </ac:cxnSpMkLst>
        </pc:cxnChg>
      </pc:sldChg>
      <pc:sldChg chg="modSp mod">
        <pc:chgData name="노기섭" userId="ae9b08ef-567f-4a8b-b31c-0939526a8c0b" providerId="ADAL" clId="{D4513C58-ECF4-43D6-842D-0820F47AFDEA}" dt="2022-01-17T17:13:15.252" v="17" actId="6549"/>
        <pc:sldMkLst>
          <pc:docMk/>
          <pc:sldMk cId="2444778228" sldId="424"/>
        </pc:sldMkLst>
        <pc:spChg chg="mod">
          <ac:chgData name="노기섭" userId="ae9b08ef-567f-4a8b-b31c-0939526a8c0b" providerId="ADAL" clId="{D4513C58-ECF4-43D6-842D-0820F47AFDEA}" dt="2022-01-17T17:13:15.252" v="17" actId="6549"/>
          <ac:spMkLst>
            <pc:docMk/>
            <pc:sldMk cId="2444778228" sldId="424"/>
            <ac:spMk id="7" creationId="{582DD299-F49F-47A2-9E94-2C889E7F58A9}"/>
          </ac:spMkLst>
        </pc:spChg>
      </pc:sldChg>
      <pc:sldChg chg="addSp delSp modSp mod">
        <pc:chgData name="노기섭" userId="ae9b08ef-567f-4a8b-b31c-0939526a8c0b" providerId="ADAL" clId="{D4513C58-ECF4-43D6-842D-0820F47AFDEA}" dt="2022-01-17T17:20:52.100" v="326" actId="1076"/>
        <pc:sldMkLst>
          <pc:docMk/>
          <pc:sldMk cId="3361576294" sldId="425"/>
        </pc:sldMkLst>
        <pc:spChg chg="mod">
          <ac:chgData name="노기섭" userId="ae9b08ef-567f-4a8b-b31c-0939526a8c0b" providerId="ADAL" clId="{D4513C58-ECF4-43D6-842D-0820F47AFDEA}" dt="2022-01-17T17:20:38.696" v="322" actId="20577"/>
          <ac:spMkLst>
            <pc:docMk/>
            <pc:sldMk cId="3361576294" sldId="425"/>
            <ac:spMk id="2" creationId="{4E10AF2E-20AC-4BCF-8286-7058533F5C20}"/>
          </ac:spMkLst>
        </pc:spChg>
        <pc:spChg chg="mod">
          <ac:chgData name="노기섭" userId="ae9b08ef-567f-4a8b-b31c-0939526a8c0b" providerId="ADAL" clId="{D4513C58-ECF4-43D6-842D-0820F47AFDEA}" dt="2022-01-17T17:13:33.071" v="35"/>
          <ac:spMkLst>
            <pc:docMk/>
            <pc:sldMk cId="3361576294" sldId="425"/>
            <ac:spMk id="3" creationId="{376CF32D-D60C-4741-BDA4-C17A8298E64F}"/>
          </ac:spMkLst>
        </pc:spChg>
        <pc:spChg chg="add del mod">
          <ac:chgData name="노기섭" userId="ae9b08ef-567f-4a8b-b31c-0939526a8c0b" providerId="ADAL" clId="{D4513C58-ECF4-43D6-842D-0820F47AFDEA}" dt="2022-01-17T17:19:48.877" v="316" actId="478"/>
          <ac:spMkLst>
            <pc:docMk/>
            <pc:sldMk cId="3361576294" sldId="425"/>
            <ac:spMk id="7" creationId="{091EB76F-7C20-4DFE-A55E-BA0D7B055FF9}"/>
          </ac:spMkLst>
        </pc:spChg>
        <pc:spChg chg="add del mod">
          <ac:chgData name="노기섭" userId="ae9b08ef-567f-4a8b-b31c-0939526a8c0b" providerId="ADAL" clId="{D4513C58-ECF4-43D6-842D-0820F47AFDEA}" dt="2022-01-17T17:19:52.407" v="319" actId="478"/>
          <ac:spMkLst>
            <pc:docMk/>
            <pc:sldMk cId="3361576294" sldId="425"/>
            <ac:spMk id="10" creationId="{CCE7F604-A89B-4F6C-84D5-22AD5E117740}"/>
          </ac:spMkLst>
        </pc:spChg>
        <pc:picChg chg="add del mod">
          <ac:chgData name="노기섭" userId="ae9b08ef-567f-4a8b-b31c-0939526a8c0b" providerId="ADAL" clId="{D4513C58-ECF4-43D6-842D-0820F47AFDEA}" dt="2022-01-17T17:19:49.635" v="317" actId="478"/>
          <ac:picMkLst>
            <pc:docMk/>
            <pc:sldMk cId="3361576294" sldId="425"/>
            <ac:picMk id="5" creationId="{F8CD98A0-705F-4367-B6A9-1B76AAE01515}"/>
          </ac:picMkLst>
        </pc:picChg>
        <pc:picChg chg="add del mod">
          <ac:chgData name="노기섭" userId="ae9b08ef-567f-4a8b-b31c-0939526a8c0b" providerId="ADAL" clId="{D4513C58-ECF4-43D6-842D-0820F47AFDEA}" dt="2022-01-17T17:19:50.373" v="318" actId="478"/>
          <ac:picMkLst>
            <pc:docMk/>
            <pc:sldMk cId="3361576294" sldId="425"/>
            <ac:picMk id="9" creationId="{3B8D00FC-ED07-4313-A0C6-D2714CBA9FB9}"/>
          </ac:picMkLst>
        </pc:picChg>
        <pc:picChg chg="add mod">
          <ac:chgData name="노기섭" userId="ae9b08ef-567f-4a8b-b31c-0939526a8c0b" providerId="ADAL" clId="{D4513C58-ECF4-43D6-842D-0820F47AFDEA}" dt="2022-01-17T17:20:45.122" v="323" actId="1076"/>
          <ac:picMkLst>
            <pc:docMk/>
            <pc:sldMk cId="3361576294" sldId="425"/>
            <ac:picMk id="11" creationId="{C76A33AB-ACD8-4094-8845-EB74F370869F}"/>
          </ac:picMkLst>
        </pc:picChg>
        <pc:picChg chg="add mod">
          <ac:chgData name="노기섭" userId="ae9b08ef-567f-4a8b-b31c-0939526a8c0b" providerId="ADAL" clId="{D4513C58-ECF4-43D6-842D-0820F47AFDEA}" dt="2022-01-17T17:20:45.122" v="323" actId="1076"/>
          <ac:picMkLst>
            <pc:docMk/>
            <pc:sldMk cId="3361576294" sldId="425"/>
            <ac:picMk id="12" creationId="{100636C7-55DB-4FC2-8C07-5D73D462F845}"/>
          </ac:picMkLst>
        </pc:picChg>
        <pc:picChg chg="add mod">
          <ac:chgData name="노기섭" userId="ae9b08ef-567f-4a8b-b31c-0939526a8c0b" providerId="ADAL" clId="{D4513C58-ECF4-43D6-842D-0820F47AFDEA}" dt="2022-01-17T17:20:45.122" v="323" actId="1076"/>
          <ac:picMkLst>
            <pc:docMk/>
            <pc:sldMk cId="3361576294" sldId="425"/>
            <ac:picMk id="13" creationId="{CFB4DA04-8879-4B0C-ACBA-F437C01F022C}"/>
          </ac:picMkLst>
        </pc:picChg>
        <pc:picChg chg="add mod">
          <ac:chgData name="노기섭" userId="ae9b08ef-567f-4a8b-b31c-0939526a8c0b" providerId="ADAL" clId="{D4513C58-ECF4-43D6-842D-0820F47AFDEA}" dt="2022-01-17T17:20:45.122" v="323" actId="1076"/>
          <ac:picMkLst>
            <pc:docMk/>
            <pc:sldMk cId="3361576294" sldId="425"/>
            <ac:picMk id="14" creationId="{AFAB53C8-6EF4-4662-82A1-48175C7CCE12}"/>
          </ac:picMkLst>
        </pc:picChg>
        <pc:picChg chg="add mod">
          <ac:chgData name="노기섭" userId="ae9b08ef-567f-4a8b-b31c-0939526a8c0b" providerId="ADAL" clId="{D4513C58-ECF4-43D6-842D-0820F47AFDEA}" dt="2022-01-17T17:20:47.826" v="324" actId="1076"/>
          <ac:picMkLst>
            <pc:docMk/>
            <pc:sldMk cId="3361576294" sldId="425"/>
            <ac:picMk id="15" creationId="{D4103292-101C-4BEE-8096-A2E2AEEA9E9F}"/>
          </ac:picMkLst>
        </pc:picChg>
        <pc:picChg chg="add mod">
          <ac:chgData name="노기섭" userId="ae9b08ef-567f-4a8b-b31c-0939526a8c0b" providerId="ADAL" clId="{D4513C58-ECF4-43D6-842D-0820F47AFDEA}" dt="2022-01-17T17:20:52.100" v="326" actId="1076"/>
          <ac:picMkLst>
            <pc:docMk/>
            <pc:sldMk cId="3361576294" sldId="425"/>
            <ac:picMk id="16" creationId="{77D6B63F-8F64-4382-A1B7-20FD01AFC6D6}"/>
          </ac:picMkLst>
        </pc:picChg>
      </pc:sldChg>
      <pc:sldChg chg="addSp modSp add mod">
        <pc:chgData name="노기섭" userId="ae9b08ef-567f-4a8b-b31c-0939526a8c0b" providerId="ADAL" clId="{D4513C58-ECF4-43D6-842D-0820F47AFDEA}" dt="2022-01-17T17:41:35.762" v="620" actId="1076"/>
        <pc:sldMkLst>
          <pc:docMk/>
          <pc:sldMk cId="894166666" sldId="426"/>
        </pc:sldMkLst>
        <pc:spChg chg="add mod">
          <ac:chgData name="노기섭" userId="ae9b08ef-567f-4a8b-b31c-0939526a8c0b" providerId="ADAL" clId="{D4513C58-ECF4-43D6-842D-0820F47AFDEA}" dt="2022-01-17T17:41:35.762" v="620" actId="1076"/>
          <ac:spMkLst>
            <pc:docMk/>
            <pc:sldMk cId="894166666" sldId="426"/>
            <ac:spMk id="6" creationId="{DD8AE460-78B1-43AE-BACD-282A0FC5BD6B}"/>
          </ac:spMkLst>
        </pc:spChg>
        <pc:spChg chg="mod">
          <ac:chgData name="노기섭" userId="ae9b08ef-567f-4a8b-b31c-0939526a8c0b" providerId="ADAL" clId="{D4513C58-ECF4-43D6-842D-0820F47AFDEA}" dt="2022-01-17T17:39:49.480" v="504" actId="1076"/>
          <ac:spMkLst>
            <pc:docMk/>
            <pc:sldMk cId="894166666" sldId="426"/>
            <ac:spMk id="10" creationId="{CCE7F604-A89B-4F6C-84D5-22AD5E117740}"/>
          </ac:spMkLst>
        </pc:spChg>
        <pc:picChg chg="mod">
          <ac:chgData name="노기섭" userId="ae9b08ef-567f-4a8b-b31c-0939526a8c0b" providerId="ADAL" clId="{D4513C58-ECF4-43D6-842D-0820F47AFDEA}" dt="2022-01-17T17:39:42.391" v="502" actId="14100"/>
          <ac:picMkLst>
            <pc:docMk/>
            <pc:sldMk cId="894166666" sldId="426"/>
            <ac:picMk id="5" creationId="{F8CD98A0-705F-4367-B6A9-1B76AAE01515}"/>
          </ac:picMkLst>
        </pc:picChg>
        <pc:picChg chg="mod">
          <ac:chgData name="노기섭" userId="ae9b08ef-567f-4a8b-b31c-0939526a8c0b" providerId="ADAL" clId="{D4513C58-ECF4-43D6-842D-0820F47AFDEA}" dt="2022-01-17T17:39:45.816" v="503" actId="1076"/>
          <ac:picMkLst>
            <pc:docMk/>
            <pc:sldMk cId="894166666" sldId="426"/>
            <ac:picMk id="9" creationId="{3B8D00FC-ED07-4313-A0C6-D2714CBA9FB9}"/>
          </ac:picMkLst>
        </pc:picChg>
      </pc:sldChg>
      <pc:sldChg chg="addSp modSp new mod ord">
        <pc:chgData name="노기섭" userId="ae9b08ef-567f-4a8b-b31c-0939526a8c0b" providerId="ADAL" clId="{D4513C58-ECF4-43D6-842D-0820F47AFDEA}" dt="2022-01-17T18:00:51.324" v="1780"/>
        <pc:sldMkLst>
          <pc:docMk/>
          <pc:sldMk cId="3765469460" sldId="427"/>
        </pc:sldMkLst>
        <pc:spChg chg="mod">
          <ac:chgData name="노기섭" userId="ae9b08ef-567f-4a8b-b31c-0939526a8c0b" providerId="ADAL" clId="{D4513C58-ECF4-43D6-842D-0820F47AFDEA}" dt="2022-01-17T17:54:29.682" v="1506" actId="20577"/>
          <ac:spMkLst>
            <pc:docMk/>
            <pc:sldMk cId="3765469460" sldId="427"/>
            <ac:spMk id="2" creationId="{E4FBC680-4397-421E-9381-3F6965E92C00}"/>
          </ac:spMkLst>
        </pc:spChg>
        <pc:spChg chg="mod">
          <ac:chgData name="노기섭" userId="ae9b08ef-567f-4a8b-b31c-0939526a8c0b" providerId="ADAL" clId="{D4513C58-ECF4-43D6-842D-0820F47AFDEA}" dt="2022-01-17T17:46:39.770" v="1072"/>
          <ac:spMkLst>
            <pc:docMk/>
            <pc:sldMk cId="3765469460" sldId="427"/>
            <ac:spMk id="3" creationId="{F77864F6-80BB-4EEB-A91D-5A6D16DB4087}"/>
          </ac:spMkLst>
        </pc:spChg>
        <pc:spChg chg="add mod">
          <ac:chgData name="노기섭" userId="ae9b08ef-567f-4a8b-b31c-0939526a8c0b" providerId="ADAL" clId="{D4513C58-ECF4-43D6-842D-0820F47AFDEA}" dt="2022-01-17T17:55:02.034" v="1547" actId="20577"/>
          <ac:spMkLst>
            <pc:docMk/>
            <pc:sldMk cId="3765469460" sldId="427"/>
            <ac:spMk id="7" creationId="{74691B3C-E140-4F39-BA47-32CAD98201A6}"/>
          </ac:spMkLst>
        </pc:spChg>
        <pc:spChg chg="add mod">
          <ac:chgData name="노기섭" userId="ae9b08ef-567f-4a8b-b31c-0939526a8c0b" providerId="ADAL" clId="{D4513C58-ECF4-43D6-842D-0820F47AFDEA}" dt="2022-01-17T17:53:19.637" v="1487" actId="14100"/>
          <ac:spMkLst>
            <pc:docMk/>
            <pc:sldMk cId="3765469460" sldId="427"/>
            <ac:spMk id="8" creationId="{490B0A15-CFF5-4BAB-AEBD-E34AB031012D}"/>
          </ac:spMkLst>
        </pc:spChg>
        <pc:spChg chg="add mod">
          <ac:chgData name="노기섭" userId="ae9b08ef-567f-4a8b-b31c-0939526a8c0b" providerId="ADAL" clId="{D4513C58-ECF4-43D6-842D-0820F47AFDEA}" dt="2022-01-17T18:00:51.324" v="1780"/>
          <ac:spMkLst>
            <pc:docMk/>
            <pc:sldMk cId="3765469460" sldId="427"/>
            <ac:spMk id="23" creationId="{BE8350A0-E79C-4980-BDE9-DDFEED7E0713}"/>
          </ac:spMkLst>
        </pc:spChg>
        <pc:picChg chg="add mod">
          <ac:chgData name="노기섭" userId="ae9b08ef-567f-4a8b-b31c-0939526a8c0b" providerId="ADAL" clId="{D4513C58-ECF4-43D6-842D-0820F47AFDEA}" dt="2022-01-17T17:52:10.243" v="1467" actId="1076"/>
          <ac:picMkLst>
            <pc:docMk/>
            <pc:sldMk cId="3765469460" sldId="427"/>
            <ac:picMk id="6" creationId="{4D39196B-A93E-4148-914E-4FEB0D34E6CD}"/>
          </ac:picMkLst>
        </pc:picChg>
        <pc:cxnChg chg="add mod">
          <ac:chgData name="노기섭" userId="ae9b08ef-567f-4a8b-b31c-0939526a8c0b" providerId="ADAL" clId="{D4513C58-ECF4-43D6-842D-0820F47AFDEA}" dt="2022-01-17T17:54:40.838" v="1507" actId="20577"/>
          <ac:cxnSpMkLst>
            <pc:docMk/>
            <pc:sldMk cId="3765469460" sldId="427"/>
            <ac:cxnSpMk id="10" creationId="{31C6902A-5043-416A-A9CC-03B74804FF18}"/>
          </ac:cxnSpMkLst>
        </pc:cxnChg>
        <pc:cxnChg chg="add mod">
          <ac:chgData name="노기섭" userId="ae9b08ef-567f-4a8b-b31c-0939526a8c0b" providerId="ADAL" clId="{D4513C58-ECF4-43D6-842D-0820F47AFDEA}" dt="2022-01-17T17:54:40.838" v="1507" actId="20577"/>
          <ac:cxnSpMkLst>
            <pc:docMk/>
            <pc:sldMk cId="3765469460" sldId="427"/>
            <ac:cxnSpMk id="12" creationId="{3C844CAA-AB96-4577-AAEC-FB7C5BC67BE8}"/>
          </ac:cxnSpMkLst>
        </pc:cxnChg>
        <pc:cxnChg chg="add mod">
          <ac:chgData name="노기섭" userId="ae9b08ef-567f-4a8b-b31c-0939526a8c0b" providerId="ADAL" clId="{D4513C58-ECF4-43D6-842D-0820F47AFDEA}" dt="2022-01-17T17:53:19.637" v="1487" actId="14100"/>
          <ac:cxnSpMkLst>
            <pc:docMk/>
            <pc:sldMk cId="3765469460" sldId="427"/>
            <ac:cxnSpMk id="19" creationId="{B14D328C-C6E8-48D1-9CA3-C5E5AD93CDCF}"/>
          </ac:cxnSpMkLst>
        </pc:cxnChg>
      </pc:sldChg>
      <pc:sldChg chg="addSp delSp modSp new mod ord">
        <pc:chgData name="노기섭" userId="ae9b08ef-567f-4a8b-b31c-0939526a8c0b" providerId="ADAL" clId="{D4513C58-ECF4-43D6-842D-0820F47AFDEA}" dt="2022-01-17T17:28:54.349" v="371"/>
        <pc:sldMkLst>
          <pc:docMk/>
          <pc:sldMk cId="2307881354" sldId="428"/>
        </pc:sldMkLst>
        <pc:spChg chg="del">
          <ac:chgData name="노기섭" userId="ae9b08ef-567f-4a8b-b31c-0939526a8c0b" providerId="ADAL" clId="{D4513C58-ECF4-43D6-842D-0820F47AFDEA}" dt="2022-01-17T17:27:44.310" v="332" actId="478"/>
          <ac:spMkLst>
            <pc:docMk/>
            <pc:sldMk cId="2307881354" sldId="428"/>
            <ac:spMk id="2" creationId="{794A02B0-8254-4175-8327-E9ECE2DCF9C3}"/>
          </ac:spMkLst>
        </pc:spChg>
        <pc:spChg chg="mod">
          <ac:chgData name="노기섭" userId="ae9b08ef-567f-4a8b-b31c-0939526a8c0b" providerId="ADAL" clId="{D4513C58-ECF4-43D6-842D-0820F47AFDEA}" dt="2022-01-17T17:28:54.349" v="371"/>
          <ac:spMkLst>
            <pc:docMk/>
            <pc:sldMk cId="2307881354" sldId="428"/>
            <ac:spMk id="3" creationId="{E6AC63BC-A6A9-4EFA-B6B7-D30191A458F6}"/>
          </ac:spMkLst>
        </pc:spChg>
        <pc:picChg chg="add mod">
          <ac:chgData name="노기섭" userId="ae9b08ef-567f-4a8b-b31c-0939526a8c0b" providerId="ADAL" clId="{D4513C58-ECF4-43D6-842D-0820F47AFDEA}" dt="2022-01-17T17:28:44.708" v="352" actId="14100"/>
          <ac:picMkLst>
            <pc:docMk/>
            <pc:sldMk cId="2307881354" sldId="428"/>
            <ac:picMk id="5" creationId="{E34310ED-ED7E-4AB2-A760-7A7821392F1C}"/>
          </ac:picMkLst>
        </pc:picChg>
        <pc:picChg chg="add mod modCrop">
          <ac:chgData name="노기섭" userId="ae9b08ef-567f-4a8b-b31c-0939526a8c0b" providerId="ADAL" clId="{D4513C58-ECF4-43D6-842D-0820F47AFDEA}" dt="2022-01-17T17:28:40.866" v="350" actId="1076"/>
          <ac:picMkLst>
            <pc:docMk/>
            <pc:sldMk cId="2307881354" sldId="428"/>
            <ac:picMk id="6" creationId="{0FE350BA-6B09-4E10-9B47-18E20DC3E372}"/>
          </ac:picMkLst>
        </pc:picChg>
        <pc:picChg chg="add mod modCrop">
          <ac:chgData name="노기섭" userId="ae9b08ef-567f-4a8b-b31c-0939526a8c0b" providerId="ADAL" clId="{D4513C58-ECF4-43D6-842D-0820F47AFDEA}" dt="2022-01-17T17:28:42.379" v="351" actId="1076"/>
          <ac:picMkLst>
            <pc:docMk/>
            <pc:sldMk cId="2307881354" sldId="428"/>
            <ac:picMk id="7" creationId="{3C754976-DFF4-438D-91C0-1268C38B0954}"/>
          </ac:picMkLst>
        </pc:picChg>
      </pc:sldChg>
      <pc:sldChg chg="addSp delSp modSp add mod">
        <pc:chgData name="노기섭" userId="ae9b08ef-567f-4a8b-b31c-0939526a8c0b" providerId="ADAL" clId="{D4513C58-ECF4-43D6-842D-0820F47AFDEA}" dt="2022-01-17T17:38:33.826" v="497" actId="14100"/>
        <pc:sldMkLst>
          <pc:docMk/>
          <pc:sldMk cId="4218679765" sldId="493"/>
        </pc:sldMkLst>
        <pc:spChg chg="del">
          <ac:chgData name="노기섭" userId="ae9b08ef-567f-4a8b-b31c-0939526a8c0b" providerId="ADAL" clId="{D4513C58-ECF4-43D6-842D-0820F47AFDEA}" dt="2022-01-17T17:31:49.061" v="381" actId="478"/>
          <ac:spMkLst>
            <pc:docMk/>
            <pc:sldMk cId="4218679765" sldId="493"/>
            <ac:spMk id="4" creationId="{C5D7BD8C-BE28-4275-A6BE-26492BC12460}"/>
          </ac:spMkLst>
        </pc:spChg>
        <pc:spChg chg="add mod">
          <ac:chgData name="노기섭" userId="ae9b08ef-567f-4a8b-b31c-0939526a8c0b" providerId="ADAL" clId="{D4513C58-ECF4-43D6-842D-0820F47AFDEA}" dt="2022-01-17T17:32:14.200" v="384" actId="207"/>
          <ac:spMkLst>
            <pc:docMk/>
            <pc:sldMk cId="4218679765" sldId="493"/>
            <ac:spMk id="7" creationId="{331E2B3D-811A-4195-B756-E70E38FEFEFC}"/>
          </ac:spMkLst>
        </pc:spChg>
        <pc:spChg chg="mod">
          <ac:chgData name="노기섭" userId="ae9b08ef-567f-4a8b-b31c-0939526a8c0b" providerId="ADAL" clId="{D4513C58-ECF4-43D6-842D-0820F47AFDEA}" dt="2022-01-17T17:37:17.347" v="479" actId="6549"/>
          <ac:spMkLst>
            <pc:docMk/>
            <pc:sldMk cId="4218679765" sldId="493"/>
            <ac:spMk id="8" creationId="{E04800E6-3FBA-4D26-8B3F-FE83A3B43F62}"/>
          </ac:spMkLst>
        </pc:spChg>
        <pc:spChg chg="add mod">
          <ac:chgData name="노기섭" userId="ae9b08ef-567f-4a8b-b31c-0939526a8c0b" providerId="ADAL" clId="{D4513C58-ECF4-43D6-842D-0820F47AFDEA}" dt="2022-01-17T17:37:55.900" v="490" actId="1076"/>
          <ac:spMkLst>
            <pc:docMk/>
            <pc:sldMk cId="4218679765" sldId="493"/>
            <ac:spMk id="12" creationId="{AB2D44F8-7338-422C-9C78-263830FDE1B0}"/>
          </ac:spMkLst>
        </pc:spChg>
        <pc:spChg chg="add mod">
          <ac:chgData name="노기섭" userId="ae9b08ef-567f-4a8b-b31c-0939526a8c0b" providerId="ADAL" clId="{D4513C58-ECF4-43D6-842D-0820F47AFDEA}" dt="2022-01-17T17:37:43.722" v="486" actId="1076"/>
          <ac:spMkLst>
            <pc:docMk/>
            <pc:sldMk cId="4218679765" sldId="493"/>
            <ac:spMk id="14" creationId="{F61F8E2C-B583-4780-9FED-0FD8A235BCDA}"/>
          </ac:spMkLst>
        </pc:spChg>
        <pc:graphicFrameChg chg="mod modGraphic">
          <ac:chgData name="노기섭" userId="ae9b08ef-567f-4a8b-b31c-0939526a8c0b" providerId="ADAL" clId="{D4513C58-ECF4-43D6-842D-0820F47AFDEA}" dt="2022-01-17T17:37:15.054" v="478" actId="1076"/>
          <ac:graphicFrameMkLst>
            <pc:docMk/>
            <pc:sldMk cId="4218679765" sldId="493"/>
            <ac:graphicFrameMk id="9" creationId="{8722EFEA-CF83-4E9E-975D-82A9A134151D}"/>
          </ac:graphicFrameMkLst>
        </pc:graphicFrameChg>
        <pc:picChg chg="add del mod">
          <ac:chgData name="노기섭" userId="ae9b08ef-567f-4a8b-b31c-0939526a8c0b" providerId="ADAL" clId="{D4513C58-ECF4-43D6-842D-0820F47AFDEA}" dt="2022-01-17T17:35:32.393" v="460" actId="478"/>
          <ac:picMkLst>
            <pc:docMk/>
            <pc:sldMk cId="4218679765" sldId="493"/>
            <ac:picMk id="2" creationId="{0CB3FAE9-AAD4-44E7-BA91-00BCCCA62B21}"/>
          </ac:picMkLst>
        </pc:picChg>
        <pc:picChg chg="del">
          <ac:chgData name="노기섭" userId="ae9b08ef-567f-4a8b-b31c-0939526a8c0b" providerId="ADAL" clId="{D4513C58-ECF4-43D6-842D-0820F47AFDEA}" dt="2022-01-17T17:33:49.381" v="448" actId="478"/>
          <ac:picMkLst>
            <pc:docMk/>
            <pc:sldMk cId="4218679765" sldId="493"/>
            <ac:picMk id="10" creationId="{6694F92D-AA54-4F9A-9989-54FDD89B2905}"/>
          </ac:picMkLst>
        </pc:picChg>
        <pc:picChg chg="add mod">
          <ac:chgData name="노기섭" userId="ae9b08ef-567f-4a8b-b31c-0939526a8c0b" providerId="ADAL" clId="{D4513C58-ECF4-43D6-842D-0820F47AFDEA}" dt="2022-01-17T17:38:33.826" v="497" actId="14100"/>
          <ac:picMkLst>
            <pc:docMk/>
            <pc:sldMk cId="4218679765" sldId="493"/>
            <ac:picMk id="1026" creationId="{26614704-C060-42CF-A2AA-EC16E9EB755D}"/>
          </ac:picMkLst>
        </pc:picChg>
        <pc:picChg chg="add mod">
          <ac:chgData name="노기섭" userId="ae9b08ef-567f-4a8b-b31c-0939526a8c0b" providerId="ADAL" clId="{D4513C58-ECF4-43D6-842D-0820F47AFDEA}" dt="2022-01-17T17:38:26.928" v="495" actId="14100"/>
          <ac:picMkLst>
            <pc:docMk/>
            <pc:sldMk cId="4218679765" sldId="493"/>
            <ac:picMk id="1028" creationId="{91368BC7-4525-4583-BA67-87757C427DC6}"/>
          </ac:picMkLst>
        </pc:picChg>
      </pc:sldChg>
      <pc:sldChg chg="addSp delSp modSp new mod">
        <pc:chgData name="노기섭" userId="ae9b08ef-567f-4a8b-b31c-0939526a8c0b" providerId="ADAL" clId="{D4513C58-ECF4-43D6-842D-0820F47AFDEA}" dt="2022-01-17T17:46:23.973" v="1041" actId="1076"/>
        <pc:sldMkLst>
          <pc:docMk/>
          <pc:sldMk cId="2070427882" sldId="494"/>
        </pc:sldMkLst>
        <pc:spChg chg="add del mod">
          <ac:chgData name="노기섭" userId="ae9b08ef-567f-4a8b-b31c-0939526a8c0b" providerId="ADAL" clId="{D4513C58-ECF4-43D6-842D-0820F47AFDEA}" dt="2022-01-17T17:46:13.859" v="1037" actId="21"/>
          <ac:spMkLst>
            <pc:docMk/>
            <pc:sldMk cId="2070427882" sldId="494"/>
            <ac:spMk id="2" creationId="{E2F0FE1E-14D6-4B90-942E-3DFA59FDB6DF}"/>
          </ac:spMkLst>
        </pc:spChg>
        <pc:spChg chg="mod">
          <ac:chgData name="노기섭" userId="ae9b08ef-567f-4a8b-b31c-0939526a8c0b" providerId="ADAL" clId="{D4513C58-ECF4-43D6-842D-0820F47AFDEA}" dt="2022-01-17T17:42:06.907" v="622"/>
          <ac:spMkLst>
            <pc:docMk/>
            <pc:sldMk cId="2070427882" sldId="494"/>
            <ac:spMk id="3" creationId="{B06B7B4C-8A77-41ED-ACD2-3C6D123B3213}"/>
          </ac:spMkLst>
        </pc:spChg>
        <pc:spChg chg="add mod">
          <ac:chgData name="노기섭" userId="ae9b08ef-567f-4a8b-b31c-0939526a8c0b" providerId="ADAL" clId="{D4513C58-ECF4-43D6-842D-0820F47AFDEA}" dt="2022-01-17T17:46:23.973" v="1041" actId="1076"/>
          <ac:spMkLst>
            <pc:docMk/>
            <pc:sldMk cId="2070427882" sldId="494"/>
            <ac:spMk id="7" creationId="{690A4569-4B9F-4A99-AEFF-3C9B33DFA76E}"/>
          </ac:spMkLst>
        </pc:spChg>
        <pc:spChg chg="add del mod">
          <ac:chgData name="노기섭" userId="ae9b08ef-567f-4a8b-b31c-0939526a8c0b" providerId="ADAL" clId="{D4513C58-ECF4-43D6-842D-0820F47AFDEA}" dt="2022-01-17T17:46:13.859" v="1037" actId="21"/>
          <ac:spMkLst>
            <pc:docMk/>
            <pc:sldMk cId="2070427882" sldId="494"/>
            <ac:spMk id="9" creationId="{174BC5C9-B30B-4AD8-9E04-8B874CE89317}"/>
          </ac:spMkLst>
        </pc:spChg>
        <pc:spChg chg="add del mod">
          <ac:chgData name="노기섭" userId="ae9b08ef-567f-4a8b-b31c-0939526a8c0b" providerId="ADAL" clId="{D4513C58-ECF4-43D6-842D-0820F47AFDEA}" dt="2022-01-17T17:46:13.241" v="1036"/>
          <ac:spMkLst>
            <pc:docMk/>
            <pc:sldMk cId="2070427882" sldId="494"/>
            <ac:spMk id="10" creationId="{587011DC-5E41-4C50-9E01-05EE1733EDB7}"/>
          </ac:spMkLst>
        </pc:spChg>
        <pc:picChg chg="add mod ord">
          <ac:chgData name="노기섭" userId="ae9b08ef-567f-4a8b-b31c-0939526a8c0b" providerId="ADAL" clId="{D4513C58-ECF4-43D6-842D-0820F47AFDEA}" dt="2022-01-17T17:46:21.429" v="1040" actId="1076"/>
          <ac:picMkLst>
            <pc:docMk/>
            <pc:sldMk cId="2070427882" sldId="494"/>
            <ac:picMk id="6" creationId="{735EA006-096F-4107-970D-F42E481ABBF4}"/>
          </ac:picMkLst>
        </pc:picChg>
      </pc:sldChg>
      <pc:sldChg chg="new del">
        <pc:chgData name="노기섭" userId="ae9b08ef-567f-4a8b-b31c-0939526a8c0b" providerId="ADAL" clId="{D4513C58-ECF4-43D6-842D-0820F47AFDEA}" dt="2022-01-17T17:38:41.531" v="498" actId="47"/>
        <pc:sldMkLst>
          <pc:docMk/>
          <pc:sldMk cId="4192897698" sldId="494"/>
        </pc:sldMkLst>
      </pc:sldChg>
      <pc:sldChg chg="modSp new mod">
        <pc:chgData name="노기섭" userId="ae9b08ef-567f-4a8b-b31c-0939526a8c0b" providerId="ADAL" clId="{D4513C58-ECF4-43D6-842D-0820F47AFDEA}" dt="2022-01-17T18:23:48.893" v="2483" actId="20577"/>
        <pc:sldMkLst>
          <pc:docMk/>
          <pc:sldMk cId="569777232" sldId="495"/>
        </pc:sldMkLst>
        <pc:spChg chg="mod">
          <ac:chgData name="노기섭" userId="ae9b08ef-567f-4a8b-b31c-0939526a8c0b" providerId="ADAL" clId="{D4513C58-ECF4-43D6-842D-0820F47AFDEA}" dt="2022-01-17T18:23:48.893" v="2483" actId="20577"/>
          <ac:spMkLst>
            <pc:docMk/>
            <pc:sldMk cId="569777232" sldId="495"/>
            <ac:spMk id="2" creationId="{43655D38-2EE4-48CA-8EB5-D1BEC5ED845C}"/>
          </ac:spMkLst>
        </pc:spChg>
        <pc:spChg chg="mod">
          <ac:chgData name="노기섭" userId="ae9b08ef-567f-4a8b-b31c-0939526a8c0b" providerId="ADAL" clId="{D4513C58-ECF4-43D6-842D-0820F47AFDEA}" dt="2022-01-17T18:00:41.325" v="1771"/>
          <ac:spMkLst>
            <pc:docMk/>
            <pc:sldMk cId="569777232" sldId="495"/>
            <ac:spMk id="3" creationId="{D80984FA-E5BF-48B4-B522-752B426DF4ED}"/>
          </ac:spMkLst>
        </pc:spChg>
      </pc:sldChg>
      <pc:sldChg chg="addSp modSp new mod">
        <pc:chgData name="노기섭" userId="ae9b08ef-567f-4a8b-b31c-0939526a8c0b" providerId="ADAL" clId="{D4513C58-ECF4-43D6-842D-0820F47AFDEA}" dt="2022-01-17T18:46:45.008" v="3406" actId="14100"/>
        <pc:sldMkLst>
          <pc:docMk/>
          <pc:sldMk cId="1704692123" sldId="496"/>
        </pc:sldMkLst>
        <pc:spChg chg="mod">
          <ac:chgData name="노기섭" userId="ae9b08ef-567f-4a8b-b31c-0939526a8c0b" providerId="ADAL" clId="{D4513C58-ECF4-43D6-842D-0820F47AFDEA}" dt="2022-01-17T18:36:04.492" v="2974" actId="6549"/>
          <ac:spMkLst>
            <pc:docMk/>
            <pc:sldMk cId="1704692123" sldId="496"/>
            <ac:spMk id="2" creationId="{D79E3E05-8BC5-44E5-BDB0-99A975E23592}"/>
          </ac:spMkLst>
        </pc:spChg>
        <pc:spChg chg="mod">
          <ac:chgData name="노기섭" userId="ae9b08ef-567f-4a8b-b31c-0939526a8c0b" providerId="ADAL" clId="{D4513C58-ECF4-43D6-842D-0820F47AFDEA}" dt="2022-01-17T18:24:29.481" v="2531"/>
          <ac:spMkLst>
            <pc:docMk/>
            <pc:sldMk cId="1704692123" sldId="496"/>
            <ac:spMk id="3" creationId="{A273E5FB-5276-44E9-BE51-08B6DC446E3A}"/>
          </ac:spMkLst>
        </pc:spChg>
        <pc:spChg chg="add mod">
          <ac:chgData name="노기섭" userId="ae9b08ef-567f-4a8b-b31c-0939526a8c0b" providerId="ADAL" clId="{D4513C58-ECF4-43D6-842D-0820F47AFDEA}" dt="2022-01-17T18:46:34.448" v="3402" actId="1076"/>
          <ac:spMkLst>
            <pc:docMk/>
            <pc:sldMk cId="1704692123" sldId="496"/>
            <ac:spMk id="7" creationId="{772389CB-9EF6-4324-B3E7-5294F0BA0918}"/>
          </ac:spMkLst>
        </pc:spChg>
        <pc:spChg chg="add mod">
          <ac:chgData name="노기섭" userId="ae9b08ef-567f-4a8b-b31c-0939526a8c0b" providerId="ADAL" clId="{D4513C58-ECF4-43D6-842D-0820F47AFDEA}" dt="2022-01-17T18:32:10.804" v="2797" actId="1076"/>
          <ac:spMkLst>
            <pc:docMk/>
            <pc:sldMk cId="1704692123" sldId="496"/>
            <ac:spMk id="9" creationId="{79515A76-8C65-425B-9268-B865E67D566E}"/>
          </ac:spMkLst>
        </pc:spChg>
        <pc:spChg chg="add mod">
          <ac:chgData name="노기섭" userId="ae9b08ef-567f-4a8b-b31c-0939526a8c0b" providerId="ADAL" clId="{D4513C58-ECF4-43D6-842D-0820F47AFDEA}" dt="2022-01-17T18:46:42.649" v="3405" actId="1076"/>
          <ac:spMkLst>
            <pc:docMk/>
            <pc:sldMk cId="1704692123" sldId="496"/>
            <ac:spMk id="11" creationId="{32EA4A0E-E5A0-4810-9C0B-5DDD20ADF987}"/>
          </ac:spMkLst>
        </pc:spChg>
        <pc:picChg chg="add mod modCrop">
          <ac:chgData name="노기섭" userId="ae9b08ef-567f-4a8b-b31c-0939526a8c0b" providerId="ADAL" clId="{D4513C58-ECF4-43D6-842D-0820F47AFDEA}" dt="2022-01-17T18:46:34.448" v="3402" actId="1076"/>
          <ac:picMkLst>
            <pc:docMk/>
            <pc:sldMk cId="1704692123" sldId="496"/>
            <ac:picMk id="5" creationId="{8816BD3F-7673-4AAA-A5D9-188AC630971B}"/>
          </ac:picMkLst>
        </pc:picChg>
        <pc:picChg chg="add mod modCrop">
          <ac:chgData name="노기섭" userId="ae9b08ef-567f-4a8b-b31c-0939526a8c0b" providerId="ADAL" clId="{D4513C58-ECF4-43D6-842D-0820F47AFDEA}" dt="2022-01-17T18:46:45.008" v="3406" actId="14100"/>
          <ac:picMkLst>
            <pc:docMk/>
            <pc:sldMk cId="1704692123" sldId="496"/>
            <ac:picMk id="8" creationId="{FDAD4F26-FFFE-42CF-9A82-EDA985153648}"/>
          </ac:picMkLst>
        </pc:picChg>
        <pc:picChg chg="add mod modCrop">
          <ac:chgData name="노기섭" userId="ae9b08ef-567f-4a8b-b31c-0939526a8c0b" providerId="ADAL" clId="{D4513C58-ECF4-43D6-842D-0820F47AFDEA}" dt="2022-01-17T18:32:21.854" v="2803" actId="1076"/>
          <ac:picMkLst>
            <pc:docMk/>
            <pc:sldMk cId="1704692123" sldId="496"/>
            <ac:picMk id="10" creationId="{52803F20-09FB-4CBE-8786-2431BB4C02ED}"/>
          </ac:picMkLst>
        </pc:picChg>
      </pc:sldChg>
      <pc:sldChg chg="addSp delSp modSp new mod">
        <pc:chgData name="노기섭" userId="ae9b08ef-567f-4a8b-b31c-0939526a8c0b" providerId="ADAL" clId="{D4513C58-ECF4-43D6-842D-0820F47AFDEA}" dt="2022-01-17T18:46:06.580" v="3400" actId="1076"/>
        <pc:sldMkLst>
          <pc:docMk/>
          <pc:sldMk cId="1856442254" sldId="497"/>
        </pc:sldMkLst>
        <pc:spChg chg="del">
          <ac:chgData name="노기섭" userId="ae9b08ef-567f-4a8b-b31c-0939526a8c0b" providerId="ADAL" clId="{D4513C58-ECF4-43D6-842D-0820F47AFDEA}" dt="2022-01-17T18:39:23.673" v="3154"/>
          <ac:spMkLst>
            <pc:docMk/>
            <pc:sldMk cId="1856442254" sldId="497"/>
            <ac:spMk id="2" creationId="{D6CD4067-9232-42BB-B863-798A2899ACDF}"/>
          </ac:spMkLst>
        </pc:spChg>
        <pc:spChg chg="mod">
          <ac:chgData name="노기섭" userId="ae9b08ef-567f-4a8b-b31c-0939526a8c0b" providerId="ADAL" clId="{D4513C58-ECF4-43D6-842D-0820F47AFDEA}" dt="2022-01-17T18:37:43.931" v="3153" actId="20577"/>
          <ac:spMkLst>
            <pc:docMk/>
            <pc:sldMk cId="1856442254" sldId="497"/>
            <ac:spMk id="3" creationId="{5024FF0B-892C-4F44-8C39-96BFFA9C835C}"/>
          </ac:spMkLst>
        </pc:spChg>
        <pc:spChg chg="add mod">
          <ac:chgData name="노기섭" userId="ae9b08ef-567f-4a8b-b31c-0939526a8c0b" providerId="ADAL" clId="{D4513C58-ECF4-43D6-842D-0820F47AFDEA}" dt="2022-01-17T18:46:06.580" v="3400" actId="1076"/>
          <ac:spMkLst>
            <pc:docMk/>
            <pc:sldMk cId="1856442254" sldId="497"/>
            <ac:spMk id="6" creationId="{614479DE-7969-46B2-B79C-F1375E006D4D}"/>
          </ac:spMkLst>
        </pc:spChg>
        <pc:spChg chg="add mod">
          <ac:chgData name="노기섭" userId="ae9b08ef-567f-4a8b-b31c-0939526a8c0b" providerId="ADAL" clId="{D4513C58-ECF4-43D6-842D-0820F47AFDEA}" dt="2022-01-17T18:45:57.515" v="3396" actId="1076"/>
          <ac:spMkLst>
            <pc:docMk/>
            <pc:sldMk cId="1856442254" sldId="497"/>
            <ac:spMk id="7" creationId="{2E40AFA7-CEB9-47A5-A599-C70AB62709AD}"/>
          </ac:spMkLst>
        </pc:spChg>
        <pc:spChg chg="add mod">
          <ac:chgData name="노기섭" userId="ae9b08ef-567f-4a8b-b31c-0939526a8c0b" providerId="ADAL" clId="{D4513C58-ECF4-43D6-842D-0820F47AFDEA}" dt="2022-01-17T18:46:00.396" v="3397" actId="1076"/>
          <ac:spMkLst>
            <pc:docMk/>
            <pc:sldMk cId="1856442254" sldId="497"/>
            <ac:spMk id="10" creationId="{6E34B424-9109-4D57-994A-2D4343AB41A4}"/>
          </ac:spMkLst>
        </pc:spChg>
        <pc:picChg chg="add mod">
          <ac:chgData name="노기섭" userId="ae9b08ef-567f-4a8b-b31c-0939526a8c0b" providerId="ADAL" clId="{D4513C58-ECF4-43D6-842D-0820F47AFDEA}" dt="2022-01-17T18:46:04.373" v="3399" actId="14100"/>
          <ac:picMkLst>
            <pc:docMk/>
            <pc:sldMk cId="1856442254" sldId="497"/>
            <ac:picMk id="5" creationId="{75CC8C22-3CFA-4F78-A4EF-F47390A5DED6}"/>
          </ac:picMkLst>
        </pc:picChg>
        <pc:picChg chg="add del">
          <ac:chgData name="노기섭" userId="ae9b08ef-567f-4a8b-b31c-0939526a8c0b" providerId="ADAL" clId="{D4513C58-ECF4-43D6-842D-0820F47AFDEA}" dt="2022-01-17T18:41:45.259" v="3283" actId="478"/>
          <ac:picMkLst>
            <pc:docMk/>
            <pc:sldMk cId="1856442254" sldId="497"/>
            <ac:picMk id="8" creationId="{39375AE4-EEF7-4DE1-A3B5-ACAC9F84A150}"/>
          </ac:picMkLst>
        </pc:picChg>
        <pc:picChg chg="add mod modCrop">
          <ac:chgData name="노기섭" userId="ae9b08ef-567f-4a8b-b31c-0939526a8c0b" providerId="ADAL" clId="{D4513C58-ECF4-43D6-842D-0820F47AFDEA}" dt="2022-01-17T18:45:55.011" v="3395" actId="1076"/>
          <ac:picMkLst>
            <pc:docMk/>
            <pc:sldMk cId="1856442254" sldId="497"/>
            <ac:picMk id="9" creationId="{0DF71710-1F0A-4E1C-906D-CFE392C8A4D9}"/>
          </ac:picMkLst>
        </pc:picChg>
      </pc:sldChg>
      <pc:sldChg chg="addSp delSp modSp new mod modClrScheme chgLayout">
        <pc:chgData name="노기섭" userId="ae9b08ef-567f-4a8b-b31c-0939526a8c0b" providerId="ADAL" clId="{D4513C58-ECF4-43D6-842D-0820F47AFDEA}" dt="2022-01-17T18:51:52.627" v="3503" actId="404"/>
        <pc:sldMkLst>
          <pc:docMk/>
          <pc:sldMk cId="2168874902" sldId="498"/>
        </pc:sldMkLst>
        <pc:spChg chg="del">
          <ac:chgData name="노기섭" userId="ae9b08ef-567f-4a8b-b31c-0939526a8c0b" providerId="ADAL" clId="{D4513C58-ECF4-43D6-842D-0820F47AFDEA}" dt="2022-01-17T18:50:12.356" v="3409" actId="700"/>
          <ac:spMkLst>
            <pc:docMk/>
            <pc:sldMk cId="2168874902" sldId="498"/>
            <ac:spMk id="2" creationId="{A3A122BE-B6DF-4234-859B-17CB3267EC82}"/>
          </ac:spMkLst>
        </pc:spChg>
        <pc:spChg chg="del mod ord">
          <ac:chgData name="노기섭" userId="ae9b08ef-567f-4a8b-b31c-0939526a8c0b" providerId="ADAL" clId="{D4513C58-ECF4-43D6-842D-0820F47AFDEA}" dt="2022-01-17T18:50:12.356" v="3409" actId="700"/>
          <ac:spMkLst>
            <pc:docMk/>
            <pc:sldMk cId="2168874902" sldId="498"/>
            <ac:spMk id="3" creationId="{FF2FEEC3-9413-4E20-AE81-28BADC28F1F7}"/>
          </ac:spMkLst>
        </pc:spChg>
        <pc:spChg chg="mod ord">
          <ac:chgData name="노기섭" userId="ae9b08ef-567f-4a8b-b31c-0939526a8c0b" providerId="ADAL" clId="{D4513C58-ECF4-43D6-842D-0820F47AFDEA}" dt="2022-01-17T18:50:12.356" v="3409" actId="700"/>
          <ac:spMkLst>
            <pc:docMk/>
            <pc:sldMk cId="2168874902" sldId="498"/>
            <ac:spMk id="4" creationId="{7D009FE3-80A7-4245-8ACA-6417CCFA72C7}"/>
          </ac:spMkLst>
        </pc:spChg>
        <pc:spChg chg="add mod ord">
          <ac:chgData name="노기섭" userId="ae9b08ef-567f-4a8b-b31c-0939526a8c0b" providerId="ADAL" clId="{D4513C58-ECF4-43D6-842D-0820F47AFDEA}" dt="2022-01-17T18:51:52.627" v="3503" actId="404"/>
          <ac:spMkLst>
            <pc:docMk/>
            <pc:sldMk cId="2168874902" sldId="498"/>
            <ac:spMk id="5" creationId="{A865D571-167B-4369-A2DA-97FAA79D96A8}"/>
          </ac:spMkLst>
        </pc:spChg>
      </pc:sldChg>
      <pc:sldChg chg="addSp delSp modSp new mod">
        <pc:chgData name="노기섭" userId="ae9b08ef-567f-4a8b-b31c-0939526a8c0b" providerId="ADAL" clId="{D4513C58-ECF4-43D6-842D-0820F47AFDEA}" dt="2022-01-17T19:41:27.578" v="5269"/>
        <pc:sldMkLst>
          <pc:docMk/>
          <pc:sldMk cId="22550681" sldId="499"/>
        </pc:sldMkLst>
        <pc:spChg chg="del">
          <ac:chgData name="노기섭" userId="ae9b08ef-567f-4a8b-b31c-0939526a8c0b" providerId="ADAL" clId="{D4513C58-ECF4-43D6-842D-0820F47AFDEA}" dt="2022-01-17T18:52:50.557" v="3525" actId="22"/>
          <ac:spMkLst>
            <pc:docMk/>
            <pc:sldMk cId="22550681" sldId="499"/>
            <ac:spMk id="2" creationId="{80461593-A8A5-48C0-B53C-DC0AD7856341}"/>
          </ac:spMkLst>
        </pc:spChg>
        <pc:spChg chg="mod">
          <ac:chgData name="노기섭" userId="ae9b08ef-567f-4a8b-b31c-0939526a8c0b" providerId="ADAL" clId="{D4513C58-ECF4-43D6-842D-0820F47AFDEA}" dt="2022-01-17T19:41:27.578" v="5269"/>
          <ac:spMkLst>
            <pc:docMk/>
            <pc:sldMk cId="22550681" sldId="499"/>
            <ac:spMk id="3" creationId="{169EC8F6-E436-456B-97F0-489EB7FD2283}"/>
          </ac:spMkLst>
        </pc:spChg>
        <pc:spChg chg="add mod">
          <ac:chgData name="노기섭" userId="ae9b08ef-567f-4a8b-b31c-0939526a8c0b" providerId="ADAL" clId="{D4513C58-ECF4-43D6-842D-0820F47AFDEA}" dt="2022-01-17T18:54:31.550" v="3651" actId="1076"/>
          <ac:spMkLst>
            <pc:docMk/>
            <pc:sldMk cId="22550681" sldId="499"/>
            <ac:spMk id="11" creationId="{7D0BCDD3-7B52-40F9-B0AE-493496A57CB0}"/>
          </ac:spMkLst>
        </pc:spChg>
        <pc:spChg chg="add mod">
          <ac:chgData name="노기섭" userId="ae9b08ef-567f-4a8b-b31c-0939526a8c0b" providerId="ADAL" clId="{D4513C58-ECF4-43D6-842D-0820F47AFDEA}" dt="2022-01-17T18:54:42.038" v="3655" actId="1076"/>
          <ac:spMkLst>
            <pc:docMk/>
            <pc:sldMk cId="22550681" sldId="499"/>
            <ac:spMk id="12" creationId="{F902FC0E-3FC0-4956-87CF-051666D7D7EA}"/>
          </ac:spMkLst>
        </pc:spChg>
        <pc:picChg chg="add mod ord">
          <ac:chgData name="노기섭" userId="ae9b08ef-567f-4a8b-b31c-0939526a8c0b" providerId="ADAL" clId="{D4513C58-ECF4-43D6-842D-0820F47AFDEA}" dt="2022-01-17T18:53:19.461" v="3534" actId="1076"/>
          <ac:picMkLst>
            <pc:docMk/>
            <pc:sldMk cId="22550681" sldId="499"/>
            <ac:picMk id="6" creationId="{8BD1553B-7AA5-4ECB-B4F5-F54F9EEED038}"/>
          </ac:picMkLst>
        </pc:picChg>
        <pc:picChg chg="add del mod">
          <ac:chgData name="노기섭" userId="ae9b08ef-567f-4a8b-b31c-0939526a8c0b" providerId="ADAL" clId="{D4513C58-ECF4-43D6-842D-0820F47AFDEA}" dt="2022-01-17T18:53:41.113" v="3535" actId="478"/>
          <ac:picMkLst>
            <pc:docMk/>
            <pc:sldMk cId="22550681" sldId="499"/>
            <ac:picMk id="8" creationId="{ECF1980F-E513-4623-837C-95763834BB61}"/>
          </ac:picMkLst>
        </pc:picChg>
        <pc:picChg chg="add mod">
          <ac:chgData name="노기섭" userId="ae9b08ef-567f-4a8b-b31c-0939526a8c0b" providerId="ADAL" clId="{D4513C58-ECF4-43D6-842D-0820F47AFDEA}" dt="2022-01-17T18:54:46.870" v="3657" actId="1076"/>
          <ac:picMkLst>
            <pc:docMk/>
            <pc:sldMk cId="22550681" sldId="499"/>
            <ac:picMk id="10" creationId="{7B6E8A20-E87A-44BE-8E83-733DA16D4EBB}"/>
          </ac:picMkLst>
        </pc:picChg>
      </pc:sldChg>
      <pc:sldChg chg="addSp delSp modSp new mod">
        <pc:chgData name="노기섭" userId="ae9b08ef-567f-4a8b-b31c-0939526a8c0b" providerId="ADAL" clId="{D4513C58-ECF4-43D6-842D-0820F47AFDEA}" dt="2022-01-17T19:22:28.799" v="4582" actId="1076"/>
        <pc:sldMkLst>
          <pc:docMk/>
          <pc:sldMk cId="4193865773" sldId="500"/>
        </pc:sldMkLst>
        <pc:spChg chg="mod">
          <ac:chgData name="노기섭" userId="ae9b08ef-567f-4a8b-b31c-0939526a8c0b" providerId="ADAL" clId="{D4513C58-ECF4-43D6-842D-0820F47AFDEA}" dt="2022-01-17T18:56:45.034" v="3936" actId="20577"/>
          <ac:spMkLst>
            <pc:docMk/>
            <pc:sldMk cId="4193865773" sldId="500"/>
            <ac:spMk id="2" creationId="{AC7BB800-A68E-4DFC-B9E6-57E34356AE54}"/>
          </ac:spMkLst>
        </pc:spChg>
        <pc:spChg chg="mod">
          <ac:chgData name="노기섭" userId="ae9b08ef-567f-4a8b-b31c-0939526a8c0b" providerId="ADAL" clId="{D4513C58-ECF4-43D6-842D-0820F47AFDEA}" dt="2022-01-17T18:55:38.577" v="3706"/>
          <ac:spMkLst>
            <pc:docMk/>
            <pc:sldMk cId="4193865773" sldId="500"/>
            <ac:spMk id="3" creationId="{94B83AF3-554C-4E67-B823-1292907FAA6B}"/>
          </ac:spMkLst>
        </pc:spChg>
        <pc:spChg chg="add mod">
          <ac:chgData name="노기섭" userId="ae9b08ef-567f-4a8b-b31c-0939526a8c0b" providerId="ADAL" clId="{D4513C58-ECF4-43D6-842D-0820F47AFDEA}" dt="2022-01-17T19:05:26.186" v="4095" actId="207"/>
          <ac:spMkLst>
            <pc:docMk/>
            <pc:sldMk cId="4193865773" sldId="500"/>
            <ac:spMk id="7" creationId="{BB9DB375-6A3F-42B9-971B-02A30EE08DFC}"/>
          </ac:spMkLst>
        </pc:spChg>
        <pc:picChg chg="add del mod">
          <ac:chgData name="노기섭" userId="ae9b08ef-567f-4a8b-b31c-0939526a8c0b" providerId="ADAL" clId="{D4513C58-ECF4-43D6-842D-0820F47AFDEA}" dt="2022-01-17T19:22:24.169" v="4579" actId="478"/>
          <ac:picMkLst>
            <pc:docMk/>
            <pc:sldMk cId="4193865773" sldId="500"/>
            <ac:picMk id="6" creationId="{208BC4E5-00F2-4AB0-BE53-D6F4A507508F}"/>
          </ac:picMkLst>
        </pc:picChg>
        <pc:picChg chg="add mod">
          <ac:chgData name="노기섭" userId="ae9b08ef-567f-4a8b-b31c-0939526a8c0b" providerId="ADAL" clId="{D4513C58-ECF4-43D6-842D-0820F47AFDEA}" dt="2022-01-17T19:22:28.799" v="4582" actId="1076"/>
          <ac:picMkLst>
            <pc:docMk/>
            <pc:sldMk cId="4193865773" sldId="500"/>
            <ac:picMk id="9" creationId="{9ACFC04F-911C-4D41-8FAB-7BD01FE1DA54}"/>
          </ac:picMkLst>
        </pc:picChg>
      </pc:sldChg>
      <pc:sldChg chg="addSp delSp modSp new mod">
        <pc:chgData name="노기섭" userId="ae9b08ef-567f-4a8b-b31c-0939526a8c0b" providerId="ADAL" clId="{D4513C58-ECF4-43D6-842D-0820F47AFDEA}" dt="2022-01-17T19:24:34.265" v="4700" actId="20577"/>
        <pc:sldMkLst>
          <pc:docMk/>
          <pc:sldMk cId="1739674220" sldId="501"/>
        </pc:sldMkLst>
        <pc:spChg chg="del mod">
          <ac:chgData name="노기섭" userId="ae9b08ef-567f-4a8b-b31c-0939526a8c0b" providerId="ADAL" clId="{D4513C58-ECF4-43D6-842D-0820F47AFDEA}" dt="2022-01-17T19:07:06.756" v="4169" actId="478"/>
          <ac:spMkLst>
            <pc:docMk/>
            <pc:sldMk cId="1739674220" sldId="501"/>
            <ac:spMk id="2" creationId="{6B51FBA4-6A04-42E9-B3D1-6FF0FD8E8FF1}"/>
          </ac:spMkLst>
        </pc:spChg>
        <pc:spChg chg="mod">
          <ac:chgData name="노기섭" userId="ae9b08ef-567f-4a8b-b31c-0939526a8c0b" providerId="ADAL" clId="{D4513C58-ECF4-43D6-842D-0820F47AFDEA}" dt="2022-01-17T19:24:34.265" v="4700" actId="20577"/>
          <ac:spMkLst>
            <pc:docMk/>
            <pc:sldMk cId="1739674220" sldId="501"/>
            <ac:spMk id="3" creationId="{0144B310-8625-4F06-8BBA-DC6096BFFC1C}"/>
          </ac:spMkLst>
        </pc:spChg>
        <pc:spChg chg="add del mod">
          <ac:chgData name="노기섭" userId="ae9b08ef-567f-4a8b-b31c-0939526a8c0b" providerId="ADAL" clId="{D4513C58-ECF4-43D6-842D-0820F47AFDEA}" dt="2022-01-17T19:07:08.874" v="4170" actId="478"/>
          <ac:spMkLst>
            <pc:docMk/>
            <pc:sldMk cId="1739674220" sldId="501"/>
            <ac:spMk id="6" creationId="{C6492A47-C248-497A-B681-D84F6E20D71C}"/>
          </ac:spMkLst>
        </pc:spChg>
        <pc:spChg chg="add mod">
          <ac:chgData name="노기섭" userId="ae9b08ef-567f-4a8b-b31c-0939526a8c0b" providerId="ADAL" clId="{D4513C58-ECF4-43D6-842D-0820F47AFDEA}" dt="2022-01-17T19:07:49.687" v="4188" actId="1076"/>
          <ac:spMkLst>
            <pc:docMk/>
            <pc:sldMk cId="1739674220" sldId="501"/>
            <ac:spMk id="8" creationId="{35F36DAB-0685-4733-B5D1-10A52718ECF5}"/>
          </ac:spMkLst>
        </pc:spChg>
        <pc:spChg chg="add mod">
          <ac:chgData name="노기섭" userId="ae9b08ef-567f-4a8b-b31c-0939526a8c0b" providerId="ADAL" clId="{D4513C58-ECF4-43D6-842D-0820F47AFDEA}" dt="2022-01-17T19:07:32.197" v="4180" actId="1076"/>
          <ac:spMkLst>
            <pc:docMk/>
            <pc:sldMk cId="1739674220" sldId="501"/>
            <ac:spMk id="10" creationId="{54B1F9AF-222C-4801-85C2-AF70BFBEAAFA}"/>
          </ac:spMkLst>
        </pc:spChg>
        <pc:spChg chg="add mod">
          <ac:chgData name="노기섭" userId="ae9b08ef-567f-4a8b-b31c-0939526a8c0b" providerId="ADAL" clId="{D4513C58-ECF4-43D6-842D-0820F47AFDEA}" dt="2022-01-17T19:08:05.786" v="4189" actId="571"/>
          <ac:spMkLst>
            <pc:docMk/>
            <pc:sldMk cId="1739674220" sldId="501"/>
            <ac:spMk id="11" creationId="{F0FB17FF-8605-48BC-9AB6-EEE9C5A3B91C}"/>
          </ac:spMkLst>
        </pc:spChg>
        <pc:spChg chg="add mod">
          <ac:chgData name="노기섭" userId="ae9b08ef-567f-4a8b-b31c-0939526a8c0b" providerId="ADAL" clId="{D4513C58-ECF4-43D6-842D-0820F47AFDEA}" dt="2022-01-17T19:10:08.673" v="4325" actId="1076"/>
          <ac:spMkLst>
            <pc:docMk/>
            <pc:sldMk cId="1739674220" sldId="501"/>
            <ac:spMk id="12" creationId="{218EDEF0-0E76-4B7B-BC54-A31B47640E8A}"/>
          </ac:spMkLst>
        </pc:spChg>
        <pc:spChg chg="add mod">
          <ac:chgData name="노기섭" userId="ae9b08ef-567f-4a8b-b31c-0939526a8c0b" providerId="ADAL" clId="{D4513C58-ECF4-43D6-842D-0820F47AFDEA}" dt="2022-01-17T19:10:38.579" v="4349" actId="1076"/>
          <ac:spMkLst>
            <pc:docMk/>
            <pc:sldMk cId="1739674220" sldId="501"/>
            <ac:spMk id="13" creationId="{4938787C-2B81-40F5-AE41-1AF79ABCDA28}"/>
          </ac:spMkLst>
        </pc:spChg>
        <pc:spChg chg="add mod">
          <ac:chgData name="노기섭" userId="ae9b08ef-567f-4a8b-b31c-0939526a8c0b" providerId="ADAL" clId="{D4513C58-ECF4-43D6-842D-0820F47AFDEA}" dt="2022-01-17T19:11:30.835" v="4398" actId="571"/>
          <ac:spMkLst>
            <pc:docMk/>
            <pc:sldMk cId="1739674220" sldId="501"/>
            <ac:spMk id="15" creationId="{0D5A4261-8F05-45E8-AC80-03D032F73DD2}"/>
          </ac:spMkLst>
        </pc:spChg>
        <pc:spChg chg="add mod">
          <ac:chgData name="노기섭" userId="ae9b08ef-567f-4a8b-b31c-0939526a8c0b" providerId="ADAL" clId="{D4513C58-ECF4-43D6-842D-0820F47AFDEA}" dt="2022-01-17T19:14:10.236" v="4476" actId="113"/>
          <ac:spMkLst>
            <pc:docMk/>
            <pc:sldMk cId="1739674220" sldId="501"/>
            <ac:spMk id="16" creationId="{4648C2D4-6105-4F5D-8CFB-2186EB54B242}"/>
          </ac:spMkLst>
        </pc:spChg>
        <pc:spChg chg="add mod">
          <ac:chgData name="노기섭" userId="ae9b08ef-567f-4a8b-b31c-0939526a8c0b" providerId="ADAL" clId="{D4513C58-ECF4-43D6-842D-0820F47AFDEA}" dt="2022-01-17T19:19:04.966" v="4558" actId="20577"/>
          <ac:spMkLst>
            <pc:docMk/>
            <pc:sldMk cId="1739674220" sldId="501"/>
            <ac:spMk id="17" creationId="{37887E23-F549-4885-96F1-659BE13C6C0E}"/>
          </ac:spMkLst>
        </pc:spChg>
        <pc:spChg chg="add del mod">
          <ac:chgData name="노기섭" userId="ae9b08ef-567f-4a8b-b31c-0939526a8c0b" providerId="ADAL" clId="{D4513C58-ECF4-43D6-842D-0820F47AFDEA}" dt="2022-01-17T19:13:59.566" v="4475" actId="478"/>
          <ac:spMkLst>
            <pc:docMk/>
            <pc:sldMk cId="1739674220" sldId="501"/>
            <ac:spMk id="18" creationId="{2AFD708B-7E03-433A-9587-C96877DF7E6B}"/>
          </ac:spMkLst>
        </pc:spChg>
        <pc:spChg chg="add mod">
          <ac:chgData name="노기섭" userId="ae9b08ef-567f-4a8b-b31c-0939526a8c0b" providerId="ADAL" clId="{D4513C58-ECF4-43D6-842D-0820F47AFDEA}" dt="2022-01-17T19:23:03.536" v="4619" actId="1076"/>
          <ac:spMkLst>
            <pc:docMk/>
            <pc:sldMk cId="1739674220" sldId="501"/>
            <ac:spMk id="19" creationId="{87CDA5DA-A662-4547-BC5B-673FAB171612}"/>
          </ac:spMkLst>
        </pc:spChg>
        <pc:spChg chg="add mod">
          <ac:chgData name="노기섭" userId="ae9b08ef-567f-4a8b-b31c-0939526a8c0b" providerId="ADAL" clId="{D4513C58-ECF4-43D6-842D-0820F47AFDEA}" dt="2022-01-17T19:23:03.536" v="4619" actId="1076"/>
          <ac:spMkLst>
            <pc:docMk/>
            <pc:sldMk cId="1739674220" sldId="501"/>
            <ac:spMk id="20" creationId="{D858DEB4-6815-4031-B139-917D3955A4A6}"/>
          </ac:spMkLst>
        </pc:spChg>
        <pc:spChg chg="add mod">
          <ac:chgData name="노기섭" userId="ae9b08ef-567f-4a8b-b31c-0939526a8c0b" providerId="ADAL" clId="{D4513C58-ECF4-43D6-842D-0820F47AFDEA}" dt="2022-01-17T19:23:03.536" v="4619" actId="1076"/>
          <ac:spMkLst>
            <pc:docMk/>
            <pc:sldMk cId="1739674220" sldId="501"/>
            <ac:spMk id="22" creationId="{EA246B96-8285-49B5-B9DD-EC30E3A295E1}"/>
          </ac:spMkLst>
        </pc:spChg>
        <pc:spChg chg="add mod">
          <ac:chgData name="노기섭" userId="ae9b08ef-567f-4a8b-b31c-0939526a8c0b" providerId="ADAL" clId="{D4513C58-ECF4-43D6-842D-0820F47AFDEA}" dt="2022-01-17T19:16:26.173" v="4509" actId="1076"/>
          <ac:spMkLst>
            <pc:docMk/>
            <pc:sldMk cId="1739674220" sldId="501"/>
            <ac:spMk id="23" creationId="{B4DD1011-B27A-4289-BA24-FCB7E6D5F59E}"/>
          </ac:spMkLst>
        </pc:spChg>
        <pc:spChg chg="add mod">
          <ac:chgData name="노기섭" userId="ae9b08ef-567f-4a8b-b31c-0939526a8c0b" providerId="ADAL" clId="{D4513C58-ECF4-43D6-842D-0820F47AFDEA}" dt="2022-01-17T19:16:29.421" v="4510" actId="571"/>
          <ac:spMkLst>
            <pc:docMk/>
            <pc:sldMk cId="1739674220" sldId="501"/>
            <ac:spMk id="24" creationId="{8B0969E0-0B30-44B8-B99D-EFB710B0D06B}"/>
          </ac:spMkLst>
        </pc:spChg>
        <pc:spChg chg="add mod">
          <ac:chgData name="노기섭" userId="ae9b08ef-567f-4a8b-b31c-0939526a8c0b" providerId="ADAL" clId="{D4513C58-ECF4-43D6-842D-0820F47AFDEA}" dt="2022-01-17T19:23:03.536" v="4619" actId="1076"/>
          <ac:spMkLst>
            <pc:docMk/>
            <pc:sldMk cId="1739674220" sldId="501"/>
            <ac:spMk id="25" creationId="{7F600BCE-CF77-4827-8839-152028587132}"/>
          </ac:spMkLst>
        </pc:spChg>
        <pc:spChg chg="add mod">
          <ac:chgData name="노기섭" userId="ae9b08ef-567f-4a8b-b31c-0939526a8c0b" providerId="ADAL" clId="{D4513C58-ECF4-43D6-842D-0820F47AFDEA}" dt="2022-01-17T19:23:03.536" v="4619" actId="1076"/>
          <ac:spMkLst>
            <pc:docMk/>
            <pc:sldMk cId="1739674220" sldId="501"/>
            <ac:spMk id="26" creationId="{CE326F67-B015-4FA3-9DB0-EF16E43ED112}"/>
          </ac:spMkLst>
        </pc:spChg>
        <pc:spChg chg="add mod">
          <ac:chgData name="노기섭" userId="ae9b08ef-567f-4a8b-b31c-0939526a8c0b" providerId="ADAL" clId="{D4513C58-ECF4-43D6-842D-0820F47AFDEA}" dt="2022-01-17T19:23:36.997" v="4649" actId="1076"/>
          <ac:spMkLst>
            <pc:docMk/>
            <pc:sldMk cId="1739674220" sldId="501"/>
            <ac:spMk id="27" creationId="{C60EB247-71D1-4380-B33C-B9B7B9B6F2CF}"/>
          </ac:spMkLst>
        </pc:spChg>
        <pc:graphicFrameChg chg="add mod modGraphic">
          <ac:chgData name="노기섭" userId="ae9b08ef-567f-4a8b-b31c-0939526a8c0b" providerId="ADAL" clId="{D4513C58-ECF4-43D6-842D-0820F47AFDEA}" dt="2022-01-17T19:11:25.978" v="4397" actId="1076"/>
          <ac:graphicFrameMkLst>
            <pc:docMk/>
            <pc:sldMk cId="1739674220" sldId="501"/>
            <ac:graphicFrameMk id="14" creationId="{88489138-991D-4F0C-9E58-6DBEC305301F}"/>
          </ac:graphicFrameMkLst>
        </pc:graphicFrameChg>
        <pc:picChg chg="add mod">
          <ac:chgData name="노기섭" userId="ae9b08ef-567f-4a8b-b31c-0939526a8c0b" providerId="ADAL" clId="{D4513C58-ECF4-43D6-842D-0820F47AFDEA}" dt="2022-01-17T19:07:22.451" v="4177" actId="1076"/>
          <ac:picMkLst>
            <pc:docMk/>
            <pc:sldMk cId="1739674220" sldId="501"/>
            <ac:picMk id="9" creationId="{CBA8B1A2-B5A5-47AA-A966-C3A723334811}"/>
          </ac:picMkLst>
        </pc:picChg>
      </pc:sldChg>
      <pc:sldChg chg="addSp delSp modSp new mod">
        <pc:chgData name="노기섭" userId="ae9b08ef-567f-4a8b-b31c-0939526a8c0b" providerId="ADAL" clId="{D4513C58-ECF4-43D6-842D-0820F47AFDEA}" dt="2022-01-17T19:40:48.487" v="5253" actId="20577"/>
        <pc:sldMkLst>
          <pc:docMk/>
          <pc:sldMk cId="2504083453" sldId="502"/>
        </pc:sldMkLst>
        <pc:spChg chg="del">
          <ac:chgData name="노기섭" userId="ae9b08ef-567f-4a8b-b31c-0939526a8c0b" providerId="ADAL" clId="{D4513C58-ECF4-43D6-842D-0820F47AFDEA}" dt="2022-01-17T19:27:18.635" v="4744" actId="478"/>
          <ac:spMkLst>
            <pc:docMk/>
            <pc:sldMk cId="2504083453" sldId="502"/>
            <ac:spMk id="2" creationId="{031FC31A-383C-44FA-B782-DDB420C760CE}"/>
          </ac:spMkLst>
        </pc:spChg>
        <pc:spChg chg="mod">
          <ac:chgData name="노기섭" userId="ae9b08ef-567f-4a8b-b31c-0939526a8c0b" providerId="ADAL" clId="{D4513C58-ECF4-43D6-842D-0820F47AFDEA}" dt="2022-01-17T19:27:07.593" v="4742" actId="20577"/>
          <ac:spMkLst>
            <pc:docMk/>
            <pc:sldMk cId="2504083453" sldId="502"/>
            <ac:spMk id="3" creationId="{0E84B79D-5C3E-45E3-A971-0341506BD22C}"/>
          </ac:spMkLst>
        </pc:spChg>
        <pc:spChg chg="add mod">
          <ac:chgData name="노기섭" userId="ae9b08ef-567f-4a8b-b31c-0939526a8c0b" providerId="ADAL" clId="{D4513C58-ECF4-43D6-842D-0820F47AFDEA}" dt="2022-01-17T19:34:02.869" v="4874" actId="20577"/>
          <ac:spMkLst>
            <pc:docMk/>
            <pc:sldMk cId="2504083453" sldId="502"/>
            <ac:spMk id="5" creationId="{2BED2961-8024-4412-9125-E2ADEAC64B9A}"/>
          </ac:spMkLst>
        </pc:spChg>
        <pc:spChg chg="add mod">
          <ac:chgData name="노기섭" userId="ae9b08ef-567f-4a8b-b31c-0939526a8c0b" providerId="ADAL" clId="{D4513C58-ECF4-43D6-842D-0820F47AFDEA}" dt="2022-01-17T19:33:21.217" v="4859" actId="1076"/>
          <ac:spMkLst>
            <pc:docMk/>
            <pc:sldMk cId="2504083453" sldId="502"/>
            <ac:spMk id="6" creationId="{8A5BA492-BDE4-4436-A597-E349DAC727F9}"/>
          </ac:spMkLst>
        </pc:spChg>
        <pc:spChg chg="add mod">
          <ac:chgData name="노기섭" userId="ae9b08ef-567f-4a8b-b31c-0939526a8c0b" providerId="ADAL" clId="{D4513C58-ECF4-43D6-842D-0820F47AFDEA}" dt="2022-01-17T19:33:21.217" v="4859" actId="1076"/>
          <ac:spMkLst>
            <pc:docMk/>
            <pc:sldMk cId="2504083453" sldId="502"/>
            <ac:spMk id="7" creationId="{6D47ECBB-C959-4257-BD37-D47DA8527FD7}"/>
          </ac:spMkLst>
        </pc:spChg>
        <pc:spChg chg="add mod">
          <ac:chgData name="노기섭" userId="ae9b08ef-567f-4a8b-b31c-0939526a8c0b" providerId="ADAL" clId="{D4513C58-ECF4-43D6-842D-0820F47AFDEA}" dt="2022-01-17T19:33:21.217" v="4859" actId="1076"/>
          <ac:spMkLst>
            <pc:docMk/>
            <pc:sldMk cId="2504083453" sldId="502"/>
            <ac:spMk id="8" creationId="{03B92165-CBD0-40D0-80F0-CCC5EDD1EB09}"/>
          </ac:spMkLst>
        </pc:spChg>
        <pc:spChg chg="add mod">
          <ac:chgData name="노기섭" userId="ae9b08ef-567f-4a8b-b31c-0939526a8c0b" providerId="ADAL" clId="{D4513C58-ECF4-43D6-842D-0820F47AFDEA}" dt="2022-01-17T19:34:08.168" v="4878" actId="20577"/>
          <ac:spMkLst>
            <pc:docMk/>
            <pc:sldMk cId="2504083453" sldId="502"/>
            <ac:spMk id="9" creationId="{3D981BC7-542A-4AD5-A572-435DB458C74D}"/>
          </ac:spMkLst>
        </pc:spChg>
        <pc:spChg chg="add del mod">
          <ac:chgData name="노기섭" userId="ae9b08ef-567f-4a8b-b31c-0939526a8c0b" providerId="ADAL" clId="{D4513C58-ECF4-43D6-842D-0820F47AFDEA}" dt="2022-01-17T19:27:25.735" v="4746" actId="478"/>
          <ac:spMkLst>
            <pc:docMk/>
            <pc:sldMk cId="2504083453" sldId="502"/>
            <ac:spMk id="10" creationId="{57A192D4-D58F-4FE1-BB9A-32220A05AB2F}"/>
          </ac:spMkLst>
        </pc:spChg>
        <pc:spChg chg="add mod">
          <ac:chgData name="노기섭" userId="ae9b08ef-567f-4a8b-b31c-0939526a8c0b" providerId="ADAL" clId="{D4513C58-ECF4-43D6-842D-0820F47AFDEA}" dt="2022-01-17T19:38:48.747" v="5182" actId="1076"/>
          <ac:spMkLst>
            <pc:docMk/>
            <pc:sldMk cId="2504083453" sldId="502"/>
            <ac:spMk id="15" creationId="{3902E969-6BFA-4560-91DF-F256A1FA7055}"/>
          </ac:spMkLst>
        </pc:spChg>
        <pc:spChg chg="add mod">
          <ac:chgData name="노기섭" userId="ae9b08ef-567f-4a8b-b31c-0939526a8c0b" providerId="ADAL" clId="{D4513C58-ECF4-43D6-842D-0820F47AFDEA}" dt="2022-01-17T19:38:48.747" v="5182" actId="1076"/>
          <ac:spMkLst>
            <pc:docMk/>
            <pc:sldMk cId="2504083453" sldId="502"/>
            <ac:spMk id="16" creationId="{B85D1627-D15D-43B4-85D2-671E5B249AA9}"/>
          </ac:spMkLst>
        </pc:spChg>
        <pc:spChg chg="add mod">
          <ac:chgData name="노기섭" userId="ae9b08ef-567f-4a8b-b31c-0939526a8c0b" providerId="ADAL" clId="{D4513C58-ECF4-43D6-842D-0820F47AFDEA}" dt="2022-01-17T19:38:48.747" v="5182" actId="1076"/>
          <ac:spMkLst>
            <pc:docMk/>
            <pc:sldMk cId="2504083453" sldId="502"/>
            <ac:spMk id="17" creationId="{3185F2D6-C610-43FB-9013-AD2EC0706C28}"/>
          </ac:spMkLst>
        </pc:spChg>
        <pc:spChg chg="add mod">
          <ac:chgData name="노기섭" userId="ae9b08ef-567f-4a8b-b31c-0939526a8c0b" providerId="ADAL" clId="{D4513C58-ECF4-43D6-842D-0820F47AFDEA}" dt="2022-01-17T19:33:53.100" v="4869" actId="1582"/>
          <ac:spMkLst>
            <pc:docMk/>
            <pc:sldMk cId="2504083453" sldId="502"/>
            <ac:spMk id="25" creationId="{90BBCD28-3AA7-41C8-BA96-D14DE3D41741}"/>
          </ac:spMkLst>
        </pc:spChg>
        <pc:spChg chg="add mod">
          <ac:chgData name="노기섭" userId="ae9b08ef-567f-4a8b-b31c-0939526a8c0b" providerId="ADAL" clId="{D4513C58-ECF4-43D6-842D-0820F47AFDEA}" dt="2022-01-17T19:34:14.256" v="4880" actId="14100"/>
          <ac:spMkLst>
            <pc:docMk/>
            <pc:sldMk cId="2504083453" sldId="502"/>
            <ac:spMk id="26" creationId="{E66D7C01-5863-4236-9FCD-DA102BAC40DC}"/>
          </ac:spMkLst>
        </pc:spChg>
        <pc:spChg chg="add mod">
          <ac:chgData name="노기섭" userId="ae9b08ef-567f-4a8b-b31c-0939526a8c0b" providerId="ADAL" clId="{D4513C58-ECF4-43D6-842D-0820F47AFDEA}" dt="2022-01-17T19:38:48.747" v="5182" actId="1076"/>
          <ac:spMkLst>
            <pc:docMk/>
            <pc:sldMk cId="2504083453" sldId="502"/>
            <ac:spMk id="30" creationId="{C3ACC9AD-EEAB-4B93-A0A2-E6007BF25D69}"/>
          </ac:spMkLst>
        </pc:spChg>
        <pc:spChg chg="add mod">
          <ac:chgData name="노기섭" userId="ae9b08ef-567f-4a8b-b31c-0939526a8c0b" providerId="ADAL" clId="{D4513C58-ECF4-43D6-842D-0820F47AFDEA}" dt="2022-01-17T19:40:48.487" v="5253" actId="20577"/>
          <ac:spMkLst>
            <pc:docMk/>
            <pc:sldMk cId="2504083453" sldId="502"/>
            <ac:spMk id="36" creationId="{8565DBC6-903C-4ADA-9FF5-9713394B8F79}"/>
          </ac:spMkLst>
        </pc:spChg>
        <pc:spChg chg="add mod">
          <ac:chgData name="노기섭" userId="ae9b08ef-567f-4a8b-b31c-0939526a8c0b" providerId="ADAL" clId="{D4513C58-ECF4-43D6-842D-0820F47AFDEA}" dt="2022-01-17T19:40:00.104" v="5195" actId="1038"/>
          <ac:spMkLst>
            <pc:docMk/>
            <pc:sldMk cId="2504083453" sldId="502"/>
            <ac:spMk id="41" creationId="{1A2B6A8E-4616-4757-B77C-33476A2835C8}"/>
          </ac:spMkLst>
        </pc:spChg>
        <pc:picChg chg="add del">
          <ac:chgData name="노기섭" userId="ae9b08ef-567f-4a8b-b31c-0939526a8c0b" providerId="ADAL" clId="{D4513C58-ECF4-43D6-842D-0820F47AFDEA}" dt="2022-01-17T19:28:46.503" v="4748" actId="478"/>
          <ac:picMkLst>
            <pc:docMk/>
            <pc:sldMk cId="2504083453" sldId="502"/>
            <ac:picMk id="12" creationId="{EA96E23B-0F1B-4E74-AAC9-801BF2CF2B47}"/>
          </ac:picMkLst>
        </pc:picChg>
        <pc:picChg chg="add mod">
          <ac:chgData name="노기섭" userId="ae9b08ef-567f-4a8b-b31c-0939526a8c0b" providerId="ADAL" clId="{D4513C58-ECF4-43D6-842D-0820F47AFDEA}" dt="2022-01-17T19:38:48.747" v="5182" actId="1076"/>
          <ac:picMkLst>
            <pc:docMk/>
            <pc:sldMk cId="2504083453" sldId="502"/>
            <ac:picMk id="14" creationId="{14FAD630-1F8B-4701-B64E-720B33AE6E07}"/>
          </ac:picMkLst>
        </pc:picChg>
        <pc:cxnChg chg="add mod">
          <ac:chgData name="노기섭" userId="ae9b08ef-567f-4a8b-b31c-0939526a8c0b" providerId="ADAL" clId="{D4513C58-ECF4-43D6-842D-0820F47AFDEA}" dt="2022-01-17T19:38:48.747" v="5182" actId="1076"/>
          <ac:cxnSpMkLst>
            <pc:docMk/>
            <pc:sldMk cId="2504083453" sldId="502"/>
            <ac:cxnSpMk id="19" creationId="{7B69B6FD-B480-474B-9D45-E3EE24FAA663}"/>
          </ac:cxnSpMkLst>
        </pc:cxnChg>
        <pc:cxnChg chg="add mod">
          <ac:chgData name="노기섭" userId="ae9b08ef-567f-4a8b-b31c-0939526a8c0b" providerId="ADAL" clId="{D4513C58-ECF4-43D6-842D-0820F47AFDEA}" dt="2022-01-17T19:38:48.747" v="5182" actId="1076"/>
          <ac:cxnSpMkLst>
            <pc:docMk/>
            <pc:sldMk cId="2504083453" sldId="502"/>
            <ac:cxnSpMk id="21" creationId="{42727BC5-C245-4DFD-A9AD-CAD2AC82BD2E}"/>
          </ac:cxnSpMkLst>
        </pc:cxnChg>
        <pc:cxnChg chg="add mod">
          <ac:chgData name="노기섭" userId="ae9b08ef-567f-4a8b-b31c-0939526a8c0b" providerId="ADAL" clId="{D4513C58-ECF4-43D6-842D-0820F47AFDEA}" dt="2022-01-17T19:34:23.296" v="4882" actId="14100"/>
          <ac:cxnSpMkLst>
            <pc:docMk/>
            <pc:sldMk cId="2504083453" sldId="502"/>
            <ac:cxnSpMk id="28" creationId="{B706BBC6-908F-4A83-913F-5F98978F93F0}"/>
          </ac:cxnSpMkLst>
        </pc:cxnChg>
        <pc:cxnChg chg="add mod">
          <ac:chgData name="노기섭" userId="ae9b08ef-567f-4a8b-b31c-0939526a8c0b" providerId="ADAL" clId="{D4513C58-ECF4-43D6-842D-0820F47AFDEA}" dt="2022-01-17T19:38:48.747" v="5182" actId="1076"/>
          <ac:cxnSpMkLst>
            <pc:docMk/>
            <pc:sldMk cId="2504083453" sldId="502"/>
            <ac:cxnSpMk id="32" creationId="{2003A117-F656-42FE-AE02-7E34779EE9A6}"/>
          </ac:cxnSpMkLst>
        </pc:cxnChg>
        <pc:cxnChg chg="add mod">
          <ac:chgData name="노기섭" userId="ae9b08ef-567f-4a8b-b31c-0939526a8c0b" providerId="ADAL" clId="{D4513C58-ECF4-43D6-842D-0820F47AFDEA}" dt="2022-01-17T19:38:48.747" v="5182" actId="1076"/>
          <ac:cxnSpMkLst>
            <pc:docMk/>
            <pc:sldMk cId="2504083453" sldId="502"/>
            <ac:cxnSpMk id="34" creationId="{B80C4B89-7839-4384-8A96-CFEAAA3CECA5}"/>
          </ac:cxnSpMkLst>
        </pc:cxnChg>
        <pc:cxnChg chg="add del">
          <ac:chgData name="노기섭" userId="ae9b08ef-567f-4a8b-b31c-0939526a8c0b" providerId="ADAL" clId="{D4513C58-ECF4-43D6-842D-0820F47AFDEA}" dt="2022-01-17T19:39:09.304" v="5184" actId="478"/>
          <ac:cxnSpMkLst>
            <pc:docMk/>
            <pc:sldMk cId="2504083453" sldId="502"/>
            <ac:cxnSpMk id="38" creationId="{69122D45-E579-485D-9E60-43EE310A4A96}"/>
          </ac:cxnSpMkLst>
        </pc:cxnChg>
        <pc:cxnChg chg="add del">
          <ac:chgData name="노기섭" userId="ae9b08ef-567f-4a8b-b31c-0939526a8c0b" providerId="ADAL" clId="{D4513C58-ECF4-43D6-842D-0820F47AFDEA}" dt="2022-01-17T19:39:29.016" v="5186" actId="478"/>
          <ac:cxnSpMkLst>
            <pc:docMk/>
            <pc:sldMk cId="2504083453" sldId="502"/>
            <ac:cxnSpMk id="40" creationId="{C75A9D41-8A0B-4667-9DB7-3645ACD71562}"/>
          </ac:cxnSpMkLst>
        </pc:cxnChg>
      </pc:sldChg>
      <pc:sldChg chg="addSp delSp modSp new mod">
        <pc:chgData name="노기섭" userId="ae9b08ef-567f-4a8b-b31c-0939526a8c0b" providerId="ADAL" clId="{D4513C58-ECF4-43D6-842D-0820F47AFDEA}" dt="2022-01-17T20:01:47.415" v="5844" actId="1076"/>
        <pc:sldMkLst>
          <pc:docMk/>
          <pc:sldMk cId="320817727" sldId="503"/>
        </pc:sldMkLst>
        <pc:spChg chg="mod">
          <ac:chgData name="노기섭" userId="ae9b08ef-567f-4a8b-b31c-0939526a8c0b" providerId="ADAL" clId="{D4513C58-ECF4-43D6-842D-0820F47AFDEA}" dt="2022-01-17T19:47:37.209" v="5616" actId="6549"/>
          <ac:spMkLst>
            <pc:docMk/>
            <pc:sldMk cId="320817727" sldId="503"/>
            <ac:spMk id="2" creationId="{909702DD-96BB-4F5C-BDD4-A9341FAF993C}"/>
          </ac:spMkLst>
        </pc:spChg>
        <pc:spChg chg="mod">
          <ac:chgData name="노기섭" userId="ae9b08ef-567f-4a8b-b31c-0939526a8c0b" providerId="ADAL" clId="{D4513C58-ECF4-43D6-842D-0820F47AFDEA}" dt="2022-01-17T19:41:42.741" v="5290"/>
          <ac:spMkLst>
            <pc:docMk/>
            <pc:sldMk cId="320817727" sldId="503"/>
            <ac:spMk id="3" creationId="{62FE99CD-33DB-4A29-B52B-CC6822E23E09}"/>
          </ac:spMkLst>
        </pc:spChg>
        <pc:spChg chg="add del mod">
          <ac:chgData name="노기섭" userId="ae9b08ef-567f-4a8b-b31c-0939526a8c0b" providerId="ADAL" clId="{D4513C58-ECF4-43D6-842D-0820F47AFDEA}" dt="2022-01-17T19:59:35.551" v="5780" actId="478"/>
          <ac:spMkLst>
            <pc:docMk/>
            <pc:sldMk cId="320817727" sldId="503"/>
            <ac:spMk id="9" creationId="{4DEF6F23-3191-4682-A2E3-38F133BC383D}"/>
          </ac:spMkLst>
        </pc:spChg>
        <pc:spChg chg="add del mod">
          <ac:chgData name="노기섭" userId="ae9b08ef-567f-4a8b-b31c-0939526a8c0b" providerId="ADAL" clId="{D4513C58-ECF4-43D6-842D-0820F47AFDEA}" dt="2022-01-17T19:59:35.551" v="5780" actId="478"/>
          <ac:spMkLst>
            <pc:docMk/>
            <pc:sldMk cId="320817727" sldId="503"/>
            <ac:spMk id="12" creationId="{5BAC0B5B-1FB6-4D7A-98FB-2F0F9CB11913}"/>
          </ac:spMkLst>
        </pc:spChg>
        <pc:spChg chg="add del mod">
          <ac:chgData name="노기섭" userId="ae9b08ef-567f-4a8b-b31c-0939526a8c0b" providerId="ADAL" clId="{D4513C58-ECF4-43D6-842D-0820F47AFDEA}" dt="2022-01-17T19:59:35.551" v="5780" actId="478"/>
          <ac:spMkLst>
            <pc:docMk/>
            <pc:sldMk cId="320817727" sldId="503"/>
            <ac:spMk id="14" creationId="{9854F22B-E845-42E9-93C1-5F606459E155}"/>
          </ac:spMkLst>
        </pc:spChg>
        <pc:spChg chg="add del mod">
          <ac:chgData name="노기섭" userId="ae9b08ef-567f-4a8b-b31c-0939526a8c0b" providerId="ADAL" clId="{D4513C58-ECF4-43D6-842D-0820F47AFDEA}" dt="2022-01-17T19:59:35.551" v="5780" actId="478"/>
          <ac:spMkLst>
            <pc:docMk/>
            <pc:sldMk cId="320817727" sldId="503"/>
            <ac:spMk id="15" creationId="{D1233C2A-324D-45AF-A7AA-1B23D859A2A0}"/>
          </ac:spMkLst>
        </pc:spChg>
        <pc:spChg chg="add del mod">
          <ac:chgData name="노기섭" userId="ae9b08ef-567f-4a8b-b31c-0939526a8c0b" providerId="ADAL" clId="{D4513C58-ECF4-43D6-842D-0820F47AFDEA}" dt="2022-01-17T19:51:21.307" v="5668" actId="21"/>
          <ac:spMkLst>
            <pc:docMk/>
            <pc:sldMk cId="320817727" sldId="503"/>
            <ac:spMk id="18" creationId="{CFDC0084-BF35-4FB9-8089-2F7F8418E3DE}"/>
          </ac:spMkLst>
        </pc:spChg>
        <pc:spChg chg="add del mod">
          <ac:chgData name="노기섭" userId="ae9b08ef-567f-4a8b-b31c-0939526a8c0b" providerId="ADAL" clId="{D4513C58-ECF4-43D6-842D-0820F47AFDEA}" dt="2022-01-17T19:59:35.551" v="5780" actId="478"/>
          <ac:spMkLst>
            <pc:docMk/>
            <pc:sldMk cId="320817727" sldId="503"/>
            <ac:spMk id="20" creationId="{D048B0D5-2D08-48CB-A292-98D61E5AC59B}"/>
          </ac:spMkLst>
        </pc:spChg>
        <pc:spChg chg="add del mod">
          <ac:chgData name="노기섭" userId="ae9b08ef-567f-4a8b-b31c-0939526a8c0b" providerId="ADAL" clId="{D4513C58-ECF4-43D6-842D-0820F47AFDEA}" dt="2022-01-17T19:59:35.551" v="5780" actId="478"/>
          <ac:spMkLst>
            <pc:docMk/>
            <pc:sldMk cId="320817727" sldId="503"/>
            <ac:spMk id="23" creationId="{0394C448-D633-4A98-9F19-85124BEDD92E}"/>
          </ac:spMkLst>
        </pc:spChg>
        <pc:spChg chg="add mod">
          <ac:chgData name="노기섭" userId="ae9b08ef-567f-4a8b-b31c-0939526a8c0b" providerId="ADAL" clId="{D4513C58-ECF4-43D6-842D-0820F47AFDEA}" dt="2022-01-17T20:01:47.415" v="5844" actId="1076"/>
          <ac:spMkLst>
            <pc:docMk/>
            <pc:sldMk cId="320817727" sldId="503"/>
            <ac:spMk id="28" creationId="{5ECFDEC8-CD28-43AF-B7C6-C0CE2B6EEFC3}"/>
          </ac:spMkLst>
        </pc:spChg>
        <pc:spChg chg="add mod">
          <ac:chgData name="노기섭" userId="ae9b08ef-567f-4a8b-b31c-0939526a8c0b" providerId="ADAL" clId="{D4513C58-ECF4-43D6-842D-0820F47AFDEA}" dt="2022-01-17T20:01:47.415" v="5844" actId="1076"/>
          <ac:spMkLst>
            <pc:docMk/>
            <pc:sldMk cId="320817727" sldId="503"/>
            <ac:spMk id="29" creationId="{5CCC582D-9CF7-4E84-A692-2A7FF8855680}"/>
          </ac:spMkLst>
        </pc:spChg>
        <pc:spChg chg="add mod">
          <ac:chgData name="노기섭" userId="ae9b08ef-567f-4a8b-b31c-0939526a8c0b" providerId="ADAL" clId="{D4513C58-ECF4-43D6-842D-0820F47AFDEA}" dt="2022-01-17T20:01:47.415" v="5844" actId="1076"/>
          <ac:spMkLst>
            <pc:docMk/>
            <pc:sldMk cId="320817727" sldId="503"/>
            <ac:spMk id="30" creationId="{174EF125-E569-4EC5-8AF1-C64B5DBD3AF7}"/>
          </ac:spMkLst>
        </pc:spChg>
        <pc:spChg chg="add mod">
          <ac:chgData name="노기섭" userId="ae9b08ef-567f-4a8b-b31c-0939526a8c0b" providerId="ADAL" clId="{D4513C58-ECF4-43D6-842D-0820F47AFDEA}" dt="2022-01-17T20:01:47.415" v="5844" actId="1076"/>
          <ac:spMkLst>
            <pc:docMk/>
            <pc:sldMk cId="320817727" sldId="503"/>
            <ac:spMk id="31" creationId="{915C1E76-BB66-4C5A-8855-4C36F05FBCE2}"/>
          </ac:spMkLst>
        </pc:spChg>
        <pc:picChg chg="add mod">
          <ac:chgData name="노기섭" userId="ae9b08ef-567f-4a8b-b31c-0939526a8c0b" providerId="ADAL" clId="{D4513C58-ECF4-43D6-842D-0820F47AFDEA}" dt="2022-01-17T20:01:47.415" v="5844" actId="1076"/>
          <ac:picMkLst>
            <pc:docMk/>
            <pc:sldMk cId="320817727" sldId="503"/>
            <ac:picMk id="5" creationId="{0EBEA3F1-A5DA-4A9A-90C0-4E656F634086}"/>
          </ac:picMkLst>
        </pc:picChg>
        <pc:picChg chg="add del mod">
          <ac:chgData name="노기섭" userId="ae9b08ef-567f-4a8b-b31c-0939526a8c0b" providerId="ADAL" clId="{D4513C58-ECF4-43D6-842D-0820F47AFDEA}" dt="2022-01-17T19:51:33.430" v="5671" actId="478"/>
          <ac:picMkLst>
            <pc:docMk/>
            <pc:sldMk cId="320817727" sldId="503"/>
            <ac:picMk id="7" creationId="{9F25EB31-965F-4636-B432-88543F32CFA5}"/>
          </ac:picMkLst>
        </pc:picChg>
        <pc:picChg chg="add del mod modCrop">
          <ac:chgData name="노기섭" userId="ae9b08ef-567f-4a8b-b31c-0939526a8c0b" providerId="ADAL" clId="{D4513C58-ECF4-43D6-842D-0820F47AFDEA}" dt="2022-01-17T19:59:35.551" v="5780" actId="478"/>
          <ac:picMkLst>
            <pc:docMk/>
            <pc:sldMk cId="320817727" sldId="503"/>
            <ac:picMk id="8" creationId="{55BF3DEE-7CCE-402E-A472-CC84E8F28944}"/>
          </ac:picMkLst>
        </pc:picChg>
        <pc:picChg chg="add del mod">
          <ac:chgData name="노기섭" userId="ae9b08ef-567f-4a8b-b31c-0939526a8c0b" providerId="ADAL" clId="{D4513C58-ECF4-43D6-842D-0820F47AFDEA}" dt="2022-01-17T19:59:35.551" v="5780" actId="478"/>
          <ac:picMkLst>
            <pc:docMk/>
            <pc:sldMk cId="320817727" sldId="503"/>
            <ac:picMk id="11" creationId="{95852FBD-3AE7-460F-AE65-E1AE7F7BD821}"/>
          </ac:picMkLst>
        </pc:picChg>
        <pc:picChg chg="add del mod modCrop">
          <ac:chgData name="노기섭" userId="ae9b08ef-567f-4a8b-b31c-0939526a8c0b" providerId="ADAL" clId="{D4513C58-ECF4-43D6-842D-0820F47AFDEA}" dt="2022-01-17T19:59:35.551" v="5780" actId="478"/>
          <ac:picMkLst>
            <pc:docMk/>
            <pc:sldMk cId="320817727" sldId="503"/>
            <ac:picMk id="13" creationId="{22CDE782-71E9-4BB2-B78B-ACA97DC2C298}"/>
          </ac:picMkLst>
        </pc:picChg>
        <pc:picChg chg="add del mod">
          <ac:chgData name="노기섭" userId="ae9b08ef-567f-4a8b-b31c-0939526a8c0b" providerId="ADAL" clId="{D4513C58-ECF4-43D6-842D-0820F47AFDEA}" dt="2022-01-17T19:59:35.551" v="5780" actId="478"/>
          <ac:picMkLst>
            <pc:docMk/>
            <pc:sldMk cId="320817727" sldId="503"/>
            <ac:picMk id="17" creationId="{B7017D3B-41DE-49EE-AB28-B2009E8301CF}"/>
          </ac:picMkLst>
        </pc:picChg>
        <pc:picChg chg="add del mod modCrop">
          <ac:chgData name="노기섭" userId="ae9b08ef-567f-4a8b-b31c-0939526a8c0b" providerId="ADAL" clId="{D4513C58-ECF4-43D6-842D-0820F47AFDEA}" dt="2022-01-17T19:59:35.551" v="5780" actId="478"/>
          <ac:picMkLst>
            <pc:docMk/>
            <pc:sldMk cId="320817727" sldId="503"/>
            <ac:picMk id="19" creationId="{E3CADF6C-CD1F-41D8-97F4-7B614C693EE6}"/>
          </ac:picMkLst>
        </pc:picChg>
        <pc:picChg chg="add del mod">
          <ac:chgData name="노기섭" userId="ae9b08ef-567f-4a8b-b31c-0939526a8c0b" providerId="ADAL" clId="{D4513C58-ECF4-43D6-842D-0820F47AFDEA}" dt="2022-01-17T19:59:35.551" v="5780" actId="478"/>
          <ac:picMkLst>
            <pc:docMk/>
            <pc:sldMk cId="320817727" sldId="503"/>
            <ac:picMk id="22" creationId="{C7E4CE79-9EA1-485E-95C2-0A4F39067EF5}"/>
          </ac:picMkLst>
        </pc:picChg>
        <pc:picChg chg="add mod modCrop">
          <ac:chgData name="노기섭" userId="ae9b08ef-567f-4a8b-b31c-0939526a8c0b" providerId="ADAL" clId="{D4513C58-ECF4-43D6-842D-0820F47AFDEA}" dt="2022-01-17T20:01:47.415" v="5844" actId="1076"/>
          <ac:picMkLst>
            <pc:docMk/>
            <pc:sldMk cId="320817727" sldId="503"/>
            <ac:picMk id="25" creationId="{9CAFCF36-BDD9-4E12-89CB-84E32125EA05}"/>
          </ac:picMkLst>
        </pc:picChg>
        <pc:picChg chg="add del">
          <ac:chgData name="노기섭" userId="ae9b08ef-567f-4a8b-b31c-0939526a8c0b" providerId="ADAL" clId="{D4513C58-ECF4-43D6-842D-0820F47AFDEA}" dt="2022-01-17T19:53:28.315" v="5684" actId="22"/>
          <ac:picMkLst>
            <pc:docMk/>
            <pc:sldMk cId="320817727" sldId="503"/>
            <ac:picMk id="27" creationId="{F3B9B1A8-2238-42ED-A71F-48F2FC9F127B}"/>
          </ac:picMkLst>
        </pc:picChg>
        <pc:picChg chg="add mod">
          <ac:chgData name="노기섭" userId="ae9b08ef-567f-4a8b-b31c-0939526a8c0b" providerId="ADAL" clId="{D4513C58-ECF4-43D6-842D-0820F47AFDEA}" dt="2022-01-17T20:01:47.415" v="5844" actId="1076"/>
          <ac:picMkLst>
            <pc:docMk/>
            <pc:sldMk cId="320817727" sldId="503"/>
            <ac:picMk id="33" creationId="{21F4BF3B-9144-4100-B8C2-FB614DC6AACA}"/>
          </ac:picMkLst>
        </pc:picChg>
      </pc:sldChg>
      <pc:sldChg chg="addSp delSp modSp add mod">
        <pc:chgData name="노기섭" userId="ae9b08ef-567f-4a8b-b31c-0939526a8c0b" providerId="ADAL" clId="{D4513C58-ECF4-43D6-842D-0820F47AFDEA}" dt="2022-01-17T19:59:27.364" v="5779" actId="1076"/>
        <pc:sldMkLst>
          <pc:docMk/>
          <pc:sldMk cId="1632993446" sldId="504"/>
        </pc:sldMkLst>
        <pc:spChg chg="del">
          <ac:chgData name="노기섭" userId="ae9b08ef-567f-4a8b-b31c-0939526a8c0b" providerId="ADAL" clId="{D4513C58-ECF4-43D6-842D-0820F47AFDEA}" dt="2022-01-17T19:53:38.096" v="5686" actId="478"/>
          <ac:spMkLst>
            <pc:docMk/>
            <pc:sldMk cId="1632993446" sldId="504"/>
            <ac:spMk id="2" creationId="{909702DD-96BB-4F5C-BDD4-A9341FAF993C}"/>
          </ac:spMkLst>
        </pc:spChg>
        <pc:spChg chg="add del mod">
          <ac:chgData name="노기섭" userId="ae9b08ef-567f-4a8b-b31c-0939526a8c0b" providerId="ADAL" clId="{D4513C58-ECF4-43D6-842D-0820F47AFDEA}" dt="2022-01-17T19:53:50.439" v="5688"/>
          <ac:spMkLst>
            <pc:docMk/>
            <pc:sldMk cId="1632993446" sldId="504"/>
            <ac:spMk id="7" creationId="{31392330-7651-4B1C-B098-A987AD19AE72}"/>
          </ac:spMkLst>
        </pc:spChg>
        <pc:spChg chg="mod">
          <ac:chgData name="노기섭" userId="ae9b08ef-567f-4a8b-b31c-0939526a8c0b" providerId="ADAL" clId="{D4513C58-ECF4-43D6-842D-0820F47AFDEA}" dt="2022-01-17T19:58:37.598" v="5757" actId="1076"/>
          <ac:spMkLst>
            <pc:docMk/>
            <pc:sldMk cId="1632993446" sldId="504"/>
            <ac:spMk id="9" creationId="{4DEF6F23-3191-4682-A2E3-38F133BC383D}"/>
          </ac:spMkLst>
        </pc:spChg>
        <pc:spChg chg="mod">
          <ac:chgData name="노기섭" userId="ae9b08ef-567f-4a8b-b31c-0939526a8c0b" providerId="ADAL" clId="{D4513C58-ECF4-43D6-842D-0820F47AFDEA}" dt="2022-01-17T19:58:37.598" v="5757" actId="1076"/>
          <ac:spMkLst>
            <pc:docMk/>
            <pc:sldMk cId="1632993446" sldId="504"/>
            <ac:spMk id="12" creationId="{5BAC0B5B-1FB6-4D7A-98FB-2F0F9CB11913}"/>
          </ac:spMkLst>
        </pc:spChg>
        <pc:spChg chg="mod">
          <ac:chgData name="노기섭" userId="ae9b08ef-567f-4a8b-b31c-0939526a8c0b" providerId="ADAL" clId="{D4513C58-ECF4-43D6-842D-0820F47AFDEA}" dt="2022-01-17T19:58:37.598" v="5757" actId="1076"/>
          <ac:spMkLst>
            <pc:docMk/>
            <pc:sldMk cId="1632993446" sldId="504"/>
            <ac:spMk id="14" creationId="{9854F22B-E845-42E9-93C1-5F606459E155}"/>
          </ac:spMkLst>
        </pc:spChg>
        <pc:spChg chg="mod">
          <ac:chgData name="노기섭" userId="ae9b08ef-567f-4a8b-b31c-0939526a8c0b" providerId="ADAL" clId="{D4513C58-ECF4-43D6-842D-0820F47AFDEA}" dt="2022-01-17T19:58:37.598" v="5757" actId="1076"/>
          <ac:spMkLst>
            <pc:docMk/>
            <pc:sldMk cId="1632993446" sldId="504"/>
            <ac:spMk id="15" creationId="{D1233C2A-324D-45AF-A7AA-1B23D859A2A0}"/>
          </ac:spMkLst>
        </pc:spChg>
        <pc:spChg chg="add mod">
          <ac:chgData name="노기섭" userId="ae9b08ef-567f-4a8b-b31c-0939526a8c0b" providerId="ADAL" clId="{D4513C58-ECF4-43D6-842D-0820F47AFDEA}" dt="2022-01-17T19:59:20.923" v="5778" actId="1076"/>
          <ac:spMkLst>
            <pc:docMk/>
            <pc:sldMk cId="1632993446" sldId="504"/>
            <ac:spMk id="18" creationId="{D57A5243-B3F1-47EE-930F-30545E834EA8}"/>
          </ac:spMkLst>
        </pc:spChg>
        <pc:spChg chg="mod">
          <ac:chgData name="노기섭" userId="ae9b08ef-567f-4a8b-b31c-0939526a8c0b" providerId="ADAL" clId="{D4513C58-ECF4-43D6-842D-0820F47AFDEA}" dt="2022-01-17T19:58:37.598" v="5757" actId="1076"/>
          <ac:spMkLst>
            <pc:docMk/>
            <pc:sldMk cId="1632993446" sldId="504"/>
            <ac:spMk id="20" creationId="{D048B0D5-2D08-48CB-A292-98D61E5AC59B}"/>
          </ac:spMkLst>
        </pc:spChg>
        <pc:spChg chg="mod">
          <ac:chgData name="노기섭" userId="ae9b08ef-567f-4a8b-b31c-0939526a8c0b" providerId="ADAL" clId="{D4513C58-ECF4-43D6-842D-0820F47AFDEA}" dt="2022-01-17T19:58:37.598" v="5757" actId="1076"/>
          <ac:spMkLst>
            <pc:docMk/>
            <pc:sldMk cId="1632993446" sldId="504"/>
            <ac:spMk id="23" creationId="{0394C448-D633-4A98-9F19-85124BEDD92E}"/>
          </ac:spMkLst>
        </pc:spChg>
        <pc:spChg chg="add mod">
          <ac:chgData name="노기섭" userId="ae9b08ef-567f-4a8b-b31c-0939526a8c0b" providerId="ADAL" clId="{D4513C58-ECF4-43D6-842D-0820F47AFDEA}" dt="2022-01-17T19:58:51.199" v="5762" actId="1076"/>
          <ac:spMkLst>
            <pc:docMk/>
            <pc:sldMk cId="1632993446" sldId="504"/>
            <ac:spMk id="26" creationId="{4B096856-BB7D-42D2-8184-C9A196E1781F}"/>
          </ac:spMkLst>
        </pc:spChg>
        <pc:spChg chg="add mod">
          <ac:chgData name="노기섭" userId="ae9b08ef-567f-4a8b-b31c-0939526a8c0b" providerId="ADAL" clId="{D4513C58-ECF4-43D6-842D-0820F47AFDEA}" dt="2022-01-17T19:58:52.880" v="5763" actId="1076"/>
          <ac:spMkLst>
            <pc:docMk/>
            <pc:sldMk cId="1632993446" sldId="504"/>
            <ac:spMk id="27" creationId="{A0D1DD2A-D236-4995-8C95-EA67032FF7DA}"/>
          </ac:spMkLst>
        </pc:spChg>
        <pc:picChg chg="mod">
          <ac:chgData name="노기섭" userId="ae9b08ef-567f-4a8b-b31c-0939526a8c0b" providerId="ADAL" clId="{D4513C58-ECF4-43D6-842D-0820F47AFDEA}" dt="2022-01-17T19:59:27.364" v="5779" actId="1076"/>
          <ac:picMkLst>
            <pc:docMk/>
            <pc:sldMk cId="1632993446" sldId="504"/>
            <ac:picMk id="5" creationId="{0EBEA3F1-A5DA-4A9A-90C0-4E656F634086}"/>
          </ac:picMkLst>
        </pc:picChg>
        <pc:picChg chg="mod">
          <ac:chgData name="노기섭" userId="ae9b08ef-567f-4a8b-b31c-0939526a8c0b" providerId="ADAL" clId="{D4513C58-ECF4-43D6-842D-0820F47AFDEA}" dt="2022-01-17T19:58:37.598" v="5757" actId="1076"/>
          <ac:picMkLst>
            <pc:docMk/>
            <pc:sldMk cId="1632993446" sldId="504"/>
            <ac:picMk id="8" creationId="{55BF3DEE-7CCE-402E-A472-CC84E8F28944}"/>
          </ac:picMkLst>
        </pc:picChg>
        <pc:picChg chg="mod">
          <ac:chgData name="노기섭" userId="ae9b08ef-567f-4a8b-b31c-0939526a8c0b" providerId="ADAL" clId="{D4513C58-ECF4-43D6-842D-0820F47AFDEA}" dt="2022-01-17T19:58:37.598" v="5757" actId="1076"/>
          <ac:picMkLst>
            <pc:docMk/>
            <pc:sldMk cId="1632993446" sldId="504"/>
            <ac:picMk id="11" creationId="{95852FBD-3AE7-460F-AE65-E1AE7F7BD821}"/>
          </ac:picMkLst>
        </pc:picChg>
        <pc:picChg chg="mod">
          <ac:chgData name="노기섭" userId="ae9b08ef-567f-4a8b-b31c-0939526a8c0b" providerId="ADAL" clId="{D4513C58-ECF4-43D6-842D-0820F47AFDEA}" dt="2022-01-17T19:58:37.598" v="5757" actId="1076"/>
          <ac:picMkLst>
            <pc:docMk/>
            <pc:sldMk cId="1632993446" sldId="504"/>
            <ac:picMk id="13" creationId="{22CDE782-71E9-4BB2-B78B-ACA97DC2C298}"/>
          </ac:picMkLst>
        </pc:picChg>
        <pc:picChg chg="add mod modCrop">
          <ac:chgData name="노기섭" userId="ae9b08ef-567f-4a8b-b31c-0939526a8c0b" providerId="ADAL" clId="{D4513C58-ECF4-43D6-842D-0820F47AFDEA}" dt="2022-01-17T19:58:54.377" v="5764" actId="1076"/>
          <ac:picMkLst>
            <pc:docMk/>
            <pc:sldMk cId="1632993446" sldId="504"/>
            <ac:picMk id="16" creationId="{E25BD14F-89F9-4B6B-9336-A8D890E72E55}"/>
          </ac:picMkLst>
        </pc:picChg>
        <pc:picChg chg="mod">
          <ac:chgData name="노기섭" userId="ae9b08ef-567f-4a8b-b31c-0939526a8c0b" providerId="ADAL" clId="{D4513C58-ECF4-43D6-842D-0820F47AFDEA}" dt="2022-01-17T19:58:37.598" v="5757" actId="1076"/>
          <ac:picMkLst>
            <pc:docMk/>
            <pc:sldMk cId="1632993446" sldId="504"/>
            <ac:picMk id="17" creationId="{B7017D3B-41DE-49EE-AB28-B2009E8301CF}"/>
          </ac:picMkLst>
        </pc:picChg>
        <pc:picChg chg="mod">
          <ac:chgData name="노기섭" userId="ae9b08ef-567f-4a8b-b31c-0939526a8c0b" providerId="ADAL" clId="{D4513C58-ECF4-43D6-842D-0820F47AFDEA}" dt="2022-01-17T19:58:37.598" v="5757" actId="1076"/>
          <ac:picMkLst>
            <pc:docMk/>
            <pc:sldMk cId="1632993446" sldId="504"/>
            <ac:picMk id="19" creationId="{E3CADF6C-CD1F-41D8-97F4-7B614C693EE6}"/>
          </ac:picMkLst>
        </pc:picChg>
        <pc:picChg chg="add mod">
          <ac:chgData name="노기섭" userId="ae9b08ef-567f-4a8b-b31c-0939526a8c0b" providerId="ADAL" clId="{D4513C58-ECF4-43D6-842D-0820F47AFDEA}" dt="2022-01-17T19:59:13.873" v="5774" actId="1076"/>
          <ac:picMkLst>
            <pc:docMk/>
            <pc:sldMk cId="1632993446" sldId="504"/>
            <ac:picMk id="21" creationId="{B7D75C25-489A-4F45-A837-139AD97EE60A}"/>
          </ac:picMkLst>
        </pc:picChg>
        <pc:picChg chg="mod modCrop">
          <ac:chgData name="노기섭" userId="ae9b08ef-567f-4a8b-b31c-0939526a8c0b" providerId="ADAL" clId="{D4513C58-ECF4-43D6-842D-0820F47AFDEA}" dt="2022-01-17T19:58:37.598" v="5757" actId="1076"/>
          <ac:picMkLst>
            <pc:docMk/>
            <pc:sldMk cId="1632993446" sldId="504"/>
            <ac:picMk id="22" creationId="{C7E4CE79-9EA1-485E-95C2-0A4F39067EF5}"/>
          </ac:picMkLst>
        </pc:picChg>
        <pc:picChg chg="add mod modCrop">
          <ac:chgData name="노기섭" userId="ae9b08ef-567f-4a8b-b31c-0939526a8c0b" providerId="ADAL" clId="{D4513C58-ECF4-43D6-842D-0820F47AFDEA}" dt="2022-01-17T19:58:51.199" v="5762" actId="1076"/>
          <ac:picMkLst>
            <pc:docMk/>
            <pc:sldMk cId="1632993446" sldId="504"/>
            <ac:picMk id="24" creationId="{DCA23B83-6044-4B96-81A3-EA99CA39B007}"/>
          </ac:picMkLst>
        </pc:picChg>
        <pc:picChg chg="del">
          <ac:chgData name="노기섭" userId="ae9b08ef-567f-4a8b-b31c-0939526a8c0b" providerId="ADAL" clId="{D4513C58-ECF4-43D6-842D-0820F47AFDEA}" dt="2022-01-17T19:53:49.531" v="5687" actId="21"/>
          <ac:picMkLst>
            <pc:docMk/>
            <pc:sldMk cId="1632993446" sldId="504"/>
            <ac:picMk id="25" creationId="{9CAFCF36-BDD9-4E12-89CB-84E32125EA05}"/>
          </ac:picMkLst>
        </pc:picChg>
      </pc:sldChg>
      <pc:sldChg chg="addSp modSp new mod">
        <pc:chgData name="노기섭" userId="ae9b08ef-567f-4a8b-b31c-0939526a8c0b" providerId="ADAL" clId="{D4513C58-ECF4-43D6-842D-0820F47AFDEA}" dt="2022-01-17T20:07:57.896" v="6280" actId="20577"/>
        <pc:sldMkLst>
          <pc:docMk/>
          <pc:sldMk cId="1703132030" sldId="505"/>
        </pc:sldMkLst>
        <pc:spChg chg="mod">
          <ac:chgData name="노기섭" userId="ae9b08ef-567f-4a8b-b31c-0939526a8c0b" providerId="ADAL" clId="{D4513C58-ECF4-43D6-842D-0820F47AFDEA}" dt="2022-01-17T20:05:06.624" v="6117"/>
          <ac:spMkLst>
            <pc:docMk/>
            <pc:sldMk cId="1703132030" sldId="505"/>
            <ac:spMk id="2" creationId="{6A85E234-7D77-4F99-AC5E-CF1F741120F8}"/>
          </ac:spMkLst>
        </pc:spChg>
        <pc:spChg chg="mod">
          <ac:chgData name="노기섭" userId="ae9b08ef-567f-4a8b-b31c-0939526a8c0b" providerId="ADAL" clId="{D4513C58-ECF4-43D6-842D-0820F47AFDEA}" dt="2022-01-17T20:03:46.098" v="5871"/>
          <ac:spMkLst>
            <pc:docMk/>
            <pc:sldMk cId="1703132030" sldId="505"/>
            <ac:spMk id="3" creationId="{A72B27E0-976F-48B0-85BE-5B10276CF63F}"/>
          </ac:spMkLst>
        </pc:spChg>
        <pc:spChg chg="add mod">
          <ac:chgData name="노기섭" userId="ae9b08ef-567f-4a8b-b31c-0939526a8c0b" providerId="ADAL" clId="{D4513C58-ECF4-43D6-842D-0820F47AFDEA}" dt="2022-01-17T20:07:57.896" v="6280" actId="20577"/>
          <ac:spMkLst>
            <pc:docMk/>
            <pc:sldMk cId="1703132030" sldId="505"/>
            <ac:spMk id="7" creationId="{439EB650-D945-4B8F-8186-CD985BBC1AFE}"/>
          </ac:spMkLst>
        </pc:spChg>
        <pc:picChg chg="add mod modCrop">
          <ac:chgData name="노기섭" userId="ae9b08ef-567f-4a8b-b31c-0939526a8c0b" providerId="ADAL" clId="{D4513C58-ECF4-43D6-842D-0820F47AFDEA}" dt="2022-01-17T20:07:34.209" v="6245" actId="1076"/>
          <ac:picMkLst>
            <pc:docMk/>
            <pc:sldMk cId="1703132030" sldId="505"/>
            <ac:picMk id="6" creationId="{FC2BFB8F-DB55-42CA-B17B-27F033D476E8}"/>
          </ac:picMkLst>
        </pc:picChg>
      </pc:sldChg>
      <pc:sldChg chg="addSp modSp new mod">
        <pc:chgData name="노기섭" userId="ae9b08ef-567f-4a8b-b31c-0939526a8c0b" providerId="ADAL" clId="{D4513C58-ECF4-43D6-842D-0820F47AFDEA}" dt="2022-01-17T20:15:55.810" v="7246"/>
        <pc:sldMkLst>
          <pc:docMk/>
          <pc:sldMk cId="2536404961" sldId="506"/>
        </pc:sldMkLst>
        <pc:spChg chg="mod">
          <ac:chgData name="노기섭" userId="ae9b08ef-567f-4a8b-b31c-0939526a8c0b" providerId="ADAL" clId="{D4513C58-ECF4-43D6-842D-0820F47AFDEA}" dt="2022-01-17T20:14:32.152" v="7158" actId="20577"/>
          <ac:spMkLst>
            <pc:docMk/>
            <pc:sldMk cId="2536404961" sldId="506"/>
            <ac:spMk id="2" creationId="{8566B440-97B9-4B96-916E-0A05A118A3E7}"/>
          </ac:spMkLst>
        </pc:spChg>
        <pc:spChg chg="mod">
          <ac:chgData name="노기섭" userId="ae9b08ef-567f-4a8b-b31c-0939526a8c0b" providerId="ADAL" clId="{D4513C58-ECF4-43D6-842D-0820F47AFDEA}" dt="2022-01-17T20:15:55.810" v="7246"/>
          <ac:spMkLst>
            <pc:docMk/>
            <pc:sldMk cId="2536404961" sldId="506"/>
            <ac:spMk id="3" creationId="{C73EA997-1C14-4BB7-860E-6912BE202E90}"/>
          </ac:spMkLst>
        </pc:spChg>
        <pc:picChg chg="add mod">
          <ac:chgData name="노기섭" userId="ae9b08ef-567f-4a8b-b31c-0939526a8c0b" providerId="ADAL" clId="{D4513C58-ECF4-43D6-842D-0820F47AFDEA}" dt="2022-01-17T20:14:37.958" v="7161" actId="1076"/>
          <ac:picMkLst>
            <pc:docMk/>
            <pc:sldMk cId="2536404961" sldId="506"/>
            <ac:picMk id="5" creationId="{C657A7F1-D4D4-4F34-8385-93AF093AD495}"/>
          </ac:picMkLst>
        </pc:picChg>
      </pc:sldChg>
      <pc:sldChg chg="addSp modSp new mod">
        <pc:chgData name="노기섭" userId="ae9b08ef-567f-4a8b-b31c-0939526a8c0b" providerId="ADAL" clId="{D4513C58-ECF4-43D6-842D-0820F47AFDEA}" dt="2022-01-17T20:41:37.096" v="7452" actId="20577"/>
        <pc:sldMkLst>
          <pc:docMk/>
          <pc:sldMk cId="1605024991" sldId="507"/>
        </pc:sldMkLst>
        <pc:spChg chg="mod">
          <ac:chgData name="노기섭" userId="ae9b08ef-567f-4a8b-b31c-0939526a8c0b" providerId="ADAL" clId="{D4513C58-ECF4-43D6-842D-0820F47AFDEA}" dt="2022-01-17T20:41:37.096" v="7452" actId="20577"/>
          <ac:spMkLst>
            <pc:docMk/>
            <pc:sldMk cId="1605024991" sldId="507"/>
            <ac:spMk id="2" creationId="{7AEAC47A-5E5E-44DA-98D6-23F89C36E13D}"/>
          </ac:spMkLst>
        </pc:spChg>
        <pc:spChg chg="mod">
          <ac:chgData name="노기섭" userId="ae9b08ef-567f-4a8b-b31c-0939526a8c0b" providerId="ADAL" clId="{D4513C58-ECF4-43D6-842D-0820F47AFDEA}" dt="2022-01-17T20:17:00.089" v="7350"/>
          <ac:spMkLst>
            <pc:docMk/>
            <pc:sldMk cId="1605024991" sldId="507"/>
            <ac:spMk id="3" creationId="{8584AFC2-D8D7-4280-90BD-B1C86C169B2A}"/>
          </ac:spMkLst>
        </pc:spChg>
        <pc:picChg chg="add mod">
          <ac:chgData name="노기섭" userId="ae9b08ef-567f-4a8b-b31c-0939526a8c0b" providerId="ADAL" clId="{D4513C58-ECF4-43D6-842D-0820F47AFDEA}" dt="2022-01-17T20:41:27.515" v="7440" actId="1076"/>
          <ac:picMkLst>
            <pc:docMk/>
            <pc:sldMk cId="1605024991" sldId="507"/>
            <ac:picMk id="5" creationId="{E49F5987-AA1D-432E-A505-1B800EAA8F17}"/>
          </ac:picMkLst>
        </pc:picChg>
        <pc:picChg chg="add mod modCrop">
          <ac:chgData name="노기섭" userId="ae9b08ef-567f-4a8b-b31c-0939526a8c0b" providerId="ADAL" clId="{D4513C58-ECF4-43D6-842D-0820F47AFDEA}" dt="2022-01-17T20:41:18.531" v="7437" actId="1076"/>
          <ac:picMkLst>
            <pc:docMk/>
            <pc:sldMk cId="1605024991" sldId="507"/>
            <ac:picMk id="6" creationId="{D8D28449-03AE-40C2-BF9F-41010A0975DA}"/>
          </ac:picMkLst>
        </pc:picChg>
      </pc:sldChg>
      <pc:sldChg chg="addSp modSp new mod">
        <pc:chgData name="노기섭" userId="ae9b08ef-567f-4a8b-b31c-0939526a8c0b" providerId="ADAL" clId="{D4513C58-ECF4-43D6-842D-0820F47AFDEA}" dt="2022-01-17T20:47:47.228" v="7938" actId="1076"/>
        <pc:sldMkLst>
          <pc:docMk/>
          <pc:sldMk cId="653509909" sldId="508"/>
        </pc:sldMkLst>
        <pc:spChg chg="mod">
          <ac:chgData name="노기섭" userId="ae9b08ef-567f-4a8b-b31c-0939526a8c0b" providerId="ADAL" clId="{D4513C58-ECF4-43D6-842D-0820F47AFDEA}" dt="2022-01-17T20:44:03.393" v="7711" actId="6549"/>
          <ac:spMkLst>
            <pc:docMk/>
            <pc:sldMk cId="653509909" sldId="508"/>
            <ac:spMk id="2" creationId="{3355D73B-647C-4370-9BB4-1BC45B47A8D5}"/>
          </ac:spMkLst>
        </pc:spChg>
        <pc:spChg chg="mod">
          <ac:chgData name="노기섭" userId="ae9b08ef-567f-4a8b-b31c-0939526a8c0b" providerId="ADAL" clId="{D4513C58-ECF4-43D6-842D-0820F47AFDEA}" dt="2022-01-17T20:42:11.758" v="7473"/>
          <ac:spMkLst>
            <pc:docMk/>
            <pc:sldMk cId="653509909" sldId="508"/>
            <ac:spMk id="3" creationId="{1ECFF346-13F4-43BA-A5BD-62502F76D0B0}"/>
          </ac:spMkLst>
        </pc:spChg>
        <pc:spChg chg="add mod">
          <ac:chgData name="노기섭" userId="ae9b08ef-567f-4a8b-b31c-0939526a8c0b" providerId="ADAL" clId="{D4513C58-ECF4-43D6-842D-0820F47AFDEA}" dt="2022-01-17T20:47:47.228" v="7938" actId="1076"/>
          <ac:spMkLst>
            <pc:docMk/>
            <pc:sldMk cId="653509909" sldId="508"/>
            <ac:spMk id="7" creationId="{B49918B3-476A-429C-A305-B7286B0CBE21}"/>
          </ac:spMkLst>
        </pc:spChg>
        <pc:spChg chg="add mod">
          <ac:chgData name="노기섭" userId="ae9b08ef-567f-4a8b-b31c-0939526a8c0b" providerId="ADAL" clId="{D4513C58-ECF4-43D6-842D-0820F47AFDEA}" dt="2022-01-17T20:47:47.228" v="7938" actId="1076"/>
          <ac:spMkLst>
            <pc:docMk/>
            <pc:sldMk cId="653509909" sldId="508"/>
            <ac:spMk id="8" creationId="{18F577EB-82FA-4D53-A5F4-8A32E5B8F9AA}"/>
          </ac:spMkLst>
        </pc:spChg>
        <pc:spChg chg="add mod">
          <ac:chgData name="노기섭" userId="ae9b08ef-567f-4a8b-b31c-0939526a8c0b" providerId="ADAL" clId="{D4513C58-ECF4-43D6-842D-0820F47AFDEA}" dt="2022-01-17T20:47:47.228" v="7938" actId="1076"/>
          <ac:spMkLst>
            <pc:docMk/>
            <pc:sldMk cId="653509909" sldId="508"/>
            <ac:spMk id="9" creationId="{895A4756-99FC-4657-9A5E-48F90930B727}"/>
          </ac:spMkLst>
        </pc:spChg>
        <pc:spChg chg="add mod">
          <ac:chgData name="노기섭" userId="ae9b08ef-567f-4a8b-b31c-0939526a8c0b" providerId="ADAL" clId="{D4513C58-ECF4-43D6-842D-0820F47AFDEA}" dt="2022-01-17T20:47:47.228" v="7938" actId="1076"/>
          <ac:spMkLst>
            <pc:docMk/>
            <pc:sldMk cId="653509909" sldId="508"/>
            <ac:spMk id="12" creationId="{4979C98F-1011-4079-96AB-BA30B2A5C716}"/>
          </ac:spMkLst>
        </pc:spChg>
        <pc:picChg chg="add mod">
          <ac:chgData name="노기섭" userId="ae9b08ef-567f-4a8b-b31c-0939526a8c0b" providerId="ADAL" clId="{D4513C58-ECF4-43D6-842D-0820F47AFDEA}" dt="2022-01-17T20:47:47.228" v="7938" actId="1076"/>
          <ac:picMkLst>
            <pc:docMk/>
            <pc:sldMk cId="653509909" sldId="508"/>
            <ac:picMk id="5" creationId="{962465E8-8D3C-4AFC-8153-497C3E477E07}"/>
          </ac:picMkLst>
        </pc:picChg>
        <pc:picChg chg="add mod">
          <ac:chgData name="노기섭" userId="ae9b08ef-567f-4a8b-b31c-0939526a8c0b" providerId="ADAL" clId="{D4513C58-ECF4-43D6-842D-0820F47AFDEA}" dt="2022-01-17T20:47:47.228" v="7938" actId="1076"/>
          <ac:picMkLst>
            <pc:docMk/>
            <pc:sldMk cId="653509909" sldId="508"/>
            <ac:picMk id="10" creationId="{ED7C207C-A4AC-4CF4-9F54-FFD298838FA4}"/>
          </ac:picMkLst>
        </pc:picChg>
      </pc:sldChg>
      <pc:sldChg chg="addSp delSp modSp new mod modClrScheme chgLayout">
        <pc:chgData name="노기섭" userId="ae9b08ef-567f-4a8b-b31c-0939526a8c0b" providerId="ADAL" clId="{D4513C58-ECF4-43D6-842D-0820F47AFDEA}" dt="2022-01-17T20:47:38.896" v="7937"/>
        <pc:sldMkLst>
          <pc:docMk/>
          <pc:sldMk cId="3279356399" sldId="509"/>
        </pc:sldMkLst>
        <pc:spChg chg="del">
          <ac:chgData name="노기섭" userId="ae9b08ef-567f-4a8b-b31c-0939526a8c0b" providerId="ADAL" clId="{D4513C58-ECF4-43D6-842D-0820F47AFDEA}" dt="2022-01-17T20:47:26.814" v="7884" actId="700"/>
          <ac:spMkLst>
            <pc:docMk/>
            <pc:sldMk cId="3279356399" sldId="509"/>
            <ac:spMk id="2" creationId="{80384A74-BF2B-4E42-A44F-A311A144B6C3}"/>
          </ac:spMkLst>
        </pc:spChg>
        <pc:spChg chg="del mod ord">
          <ac:chgData name="노기섭" userId="ae9b08ef-567f-4a8b-b31c-0939526a8c0b" providerId="ADAL" clId="{D4513C58-ECF4-43D6-842D-0820F47AFDEA}" dt="2022-01-17T20:47:26.814" v="7884" actId="700"/>
          <ac:spMkLst>
            <pc:docMk/>
            <pc:sldMk cId="3279356399" sldId="509"/>
            <ac:spMk id="3" creationId="{4533E0F3-5244-48FC-8A4F-4F2E73964700}"/>
          </ac:spMkLst>
        </pc:spChg>
        <pc:spChg chg="mod ord">
          <ac:chgData name="노기섭" userId="ae9b08ef-567f-4a8b-b31c-0939526a8c0b" providerId="ADAL" clId="{D4513C58-ECF4-43D6-842D-0820F47AFDEA}" dt="2022-01-17T20:47:26.814" v="7884" actId="700"/>
          <ac:spMkLst>
            <pc:docMk/>
            <pc:sldMk cId="3279356399" sldId="509"/>
            <ac:spMk id="4" creationId="{706C5E94-1D81-4D24-8A05-194EA0C781C4}"/>
          </ac:spMkLst>
        </pc:spChg>
        <pc:spChg chg="add mod ord">
          <ac:chgData name="노기섭" userId="ae9b08ef-567f-4a8b-b31c-0939526a8c0b" providerId="ADAL" clId="{D4513C58-ECF4-43D6-842D-0820F47AFDEA}" dt="2022-01-17T20:47:38.896" v="7937"/>
          <ac:spMkLst>
            <pc:docMk/>
            <pc:sldMk cId="3279356399" sldId="509"/>
            <ac:spMk id="5" creationId="{B5140666-0087-41CF-BCCD-70C7AA391D83}"/>
          </ac:spMkLst>
        </pc:spChg>
      </pc:sldChg>
      <pc:sldChg chg="addSp delSp modSp new mod">
        <pc:chgData name="노기섭" userId="ae9b08ef-567f-4a8b-b31c-0939526a8c0b" providerId="ADAL" clId="{D4513C58-ECF4-43D6-842D-0820F47AFDEA}" dt="2022-01-17T21:04:39.127" v="8575" actId="20577"/>
        <pc:sldMkLst>
          <pc:docMk/>
          <pc:sldMk cId="2787561421" sldId="510"/>
        </pc:sldMkLst>
        <pc:spChg chg="mod">
          <ac:chgData name="노기섭" userId="ae9b08ef-567f-4a8b-b31c-0939526a8c0b" providerId="ADAL" clId="{D4513C58-ECF4-43D6-842D-0820F47AFDEA}" dt="2022-01-17T20:52:01.058" v="8265"/>
          <ac:spMkLst>
            <pc:docMk/>
            <pc:sldMk cId="2787561421" sldId="510"/>
            <ac:spMk id="2" creationId="{9C573F4F-0046-4440-B9AC-4B542624DCAC}"/>
          </ac:spMkLst>
        </pc:spChg>
        <pc:spChg chg="mod">
          <ac:chgData name="노기섭" userId="ae9b08ef-567f-4a8b-b31c-0939526a8c0b" providerId="ADAL" clId="{D4513C58-ECF4-43D6-842D-0820F47AFDEA}" dt="2022-01-17T20:48:17.170" v="7963"/>
          <ac:spMkLst>
            <pc:docMk/>
            <pc:sldMk cId="2787561421" sldId="510"/>
            <ac:spMk id="3" creationId="{9B0B4232-144B-4E11-8D44-317FCD80C09A}"/>
          </ac:spMkLst>
        </pc:spChg>
        <pc:spChg chg="add del mod">
          <ac:chgData name="노기섭" userId="ae9b08ef-567f-4a8b-b31c-0939526a8c0b" providerId="ADAL" clId="{D4513C58-ECF4-43D6-842D-0820F47AFDEA}" dt="2022-01-17T20:54:16.548" v="8312" actId="478"/>
          <ac:spMkLst>
            <pc:docMk/>
            <pc:sldMk cId="2787561421" sldId="510"/>
            <ac:spMk id="10" creationId="{41A0812B-DCF4-4673-9340-06B09509420D}"/>
          </ac:spMkLst>
        </pc:spChg>
        <pc:spChg chg="add mod">
          <ac:chgData name="노기섭" userId="ae9b08ef-567f-4a8b-b31c-0939526a8c0b" providerId="ADAL" clId="{D4513C58-ECF4-43D6-842D-0820F47AFDEA}" dt="2022-01-17T20:57:45.929" v="8367" actId="1076"/>
          <ac:spMkLst>
            <pc:docMk/>
            <pc:sldMk cId="2787561421" sldId="510"/>
            <ac:spMk id="11" creationId="{401A6816-5096-47C3-AAF4-0924E1B0E33D}"/>
          </ac:spMkLst>
        </pc:spChg>
        <pc:spChg chg="add mod">
          <ac:chgData name="노기섭" userId="ae9b08ef-567f-4a8b-b31c-0939526a8c0b" providerId="ADAL" clId="{D4513C58-ECF4-43D6-842D-0820F47AFDEA}" dt="2022-01-17T21:04:08.614" v="8569" actId="20577"/>
          <ac:spMkLst>
            <pc:docMk/>
            <pc:sldMk cId="2787561421" sldId="510"/>
            <ac:spMk id="12" creationId="{433B4399-1E5C-4F79-94BC-24F4995AC544}"/>
          </ac:spMkLst>
        </pc:spChg>
        <pc:spChg chg="add mod">
          <ac:chgData name="노기섭" userId="ae9b08ef-567f-4a8b-b31c-0939526a8c0b" providerId="ADAL" clId="{D4513C58-ECF4-43D6-842D-0820F47AFDEA}" dt="2022-01-17T21:04:30.663" v="8571" actId="6549"/>
          <ac:spMkLst>
            <pc:docMk/>
            <pc:sldMk cId="2787561421" sldId="510"/>
            <ac:spMk id="13" creationId="{93AF68D3-9A76-4D6A-8758-BB980F7AC578}"/>
          </ac:spMkLst>
        </pc:spChg>
        <pc:spChg chg="add mod">
          <ac:chgData name="노기섭" userId="ae9b08ef-567f-4a8b-b31c-0939526a8c0b" providerId="ADAL" clId="{D4513C58-ECF4-43D6-842D-0820F47AFDEA}" dt="2022-01-17T21:04:35.990" v="8573" actId="6549"/>
          <ac:spMkLst>
            <pc:docMk/>
            <pc:sldMk cId="2787561421" sldId="510"/>
            <ac:spMk id="14" creationId="{0C38B0A3-C58D-469A-807C-EFC67FEF3D9F}"/>
          </ac:spMkLst>
        </pc:spChg>
        <pc:spChg chg="add mod">
          <ac:chgData name="노기섭" userId="ae9b08ef-567f-4a8b-b31c-0939526a8c0b" providerId="ADAL" clId="{D4513C58-ECF4-43D6-842D-0820F47AFDEA}" dt="2022-01-17T21:04:39.127" v="8575" actId="20577"/>
          <ac:spMkLst>
            <pc:docMk/>
            <pc:sldMk cId="2787561421" sldId="510"/>
            <ac:spMk id="15" creationId="{B5B41ABC-A61F-4488-B613-943DD2DFD448}"/>
          </ac:spMkLst>
        </pc:spChg>
        <pc:spChg chg="add mod">
          <ac:chgData name="노기섭" userId="ae9b08ef-567f-4a8b-b31c-0939526a8c0b" providerId="ADAL" clId="{D4513C58-ECF4-43D6-842D-0820F47AFDEA}" dt="2022-01-17T20:59:38.537" v="8389" actId="1076"/>
          <ac:spMkLst>
            <pc:docMk/>
            <pc:sldMk cId="2787561421" sldId="510"/>
            <ac:spMk id="16" creationId="{CD464D73-F160-4249-90C4-78006703A618}"/>
          </ac:spMkLst>
        </pc:spChg>
        <pc:spChg chg="add mod">
          <ac:chgData name="노기섭" userId="ae9b08ef-567f-4a8b-b31c-0939526a8c0b" providerId="ADAL" clId="{D4513C58-ECF4-43D6-842D-0820F47AFDEA}" dt="2022-01-17T21:03:59.175" v="8565" actId="6549"/>
          <ac:spMkLst>
            <pc:docMk/>
            <pc:sldMk cId="2787561421" sldId="510"/>
            <ac:spMk id="17" creationId="{7C585540-2909-42F4-8626-017383824A42}"/>
          </ac:spMkLst>
        </pc:spChg>
        <pc:spChg chg="add mod">
          <ac:chgData name="노기섭" userId="ae9b08ef-567f-4a8b-b31c-0939526a8c0b" providerId="ADAL" clId="{D4513C58-ECF4-43D6-842D-0820F47AFDEA}" dt="2022-01-17T20:58:27.128" v="8373" actId="1038"/>
          <ac:spMkLst>
            <pc:docMk/>
            <pc:sldMk cId="2787561421" sldId="510"/>
            <ac:spMk id="18" creationId="{756EDD2A-845B-468A-B297-4C4D475C6CB5}"/>
          </ac:spMkLst>
        </pc:spChg>
        <pc:spChg chg="add mod">
          <ac:chgData name="노기섭" userId="ae9b08ef-567f-4a8b-b31c-0939526a8c0b" providerId="ADAL" clId="{D4513C58-ECF4-43D6-842D-0820F47AFDEA}" dt="2022-01-17T20:58:41.134" v="8375" actId="571"/>
          <ac:spMkLst>
            <pc:docMk/>
            <pc:sldMk cId="2787561421" sldId="510"/>
            <ac:spMk id="19" creationId="{9C266A21-9531-4A5F-9F16-94FDE6FAE3E9}"/>
          </ac:spMkLst>
        </pc:spChg>
        <pc:spChg chg="add mod">
          <ac:chgData name="노기섭" userId="ae9b08ef-567f-4a8b-b31c-0939526a8c0b" providerId="ADAL" clId="{D4513C58-ECF4-43D6-842D-0820F47AFDEA}" dt="2022-01-17T20:58:43.735" v="8376" actId="571"/>
          <ac:spMkLst>
            <pc:docMk/>
            <pc:sldMk cId="2787561421" sldId="510"/>
            <ac:spMk id="20" creationId="{85129A4A-C8F3-4AC2-8DC4-210FC87D745D}"/>
          </ac:spMkLst>
        </pc:spChg>
        <pc:spChg chg="add mod">
          <ac:chgData name="노기섭" userId="ae9b08ef-567f-4a8b-b31c-0939526a8c0b" providerId="ADAL" clId="{D4513C58-ECF4-43D6-842D-0820F47AFDEA}" dt="2022-01-17T20:58:45.837" v="8377" actId="571"/>
          <ac:spMkLst>
            <pc:docMk/>
            <pc:sldMk cId="2787561421" sldId="510"/>
            <ac:spMk id="21" creationId="{E9E48950-3C01-46E1-ACC7-949151F051C0}"/>
          </ac:spMkLst>
        </pc:spChg>
        <pc:spChg chg="add mod">
          <ac:chgData name="노기섭" userId="ae9b08ef-567f-4a8b-b31c-0939526a8c0b" providerId="ADAL" clId="{D4513C58-ECF4-43D6-842D-0820F47AFDEA}" dt="2022-01-17T20:59:05.204" v="8384" actId="1076"/>
          <ac:spMkLst>
            <pc:docMk/>
            <pc:sldMk cId="2787561421" sldId="510"/>
            <ac:spMk id="22" creationId="{482F7BEC-E50F-4707-86C6-A3479B56F576}"/>
          </ac:spMkLst>
        </pc:spChg>
        <pc:spChg chg="add mod">
          <ac:chgData name="노기섭" userId="ae9b08ef-567f-4a8b-b31c-0939526a8c0b" providerId="ADAL" clId="{D4513C58-ECF4-43D6-842D-0820F47AFDEA}" dt="2022-01-17T20:59:51.967" v="8390" actId="571"/>
          <ac:spMkLst>
            <pc:docMk/>
            <pc:sldMk cId="2787561421" sldId="510"/>
            <ac:spMk id="31" creationId="{07945164-40CA-4B7A-A165-DFEFE0C61ECD}"/>
          </ac:spMkLst>
        </pc:spChg>
        <pc:spChg chg="add mod">
          <ac:chgData name="노기섭" userId="ae9b08ef-567f-4a8b-b31c-0939526a8c0b" providerId="ADAL" clId="{D4513C58-ECF4-43D6-842D-0820F47AFDEA}" dt="2022-01-17T21:01:00.745" v="8403" actId="20577"/>
          <ac:spMkLst>
            <pc:docMk/>
            <pc:sldMk cId="2787561421" sldId="510"/>
            <ac:spMk id="32" creationId="{CDFFA2CC-2946-436B-BB56-5E2D5315429E}"/>
          </ac:spMkLst>
        </pc:spChg>
        <pc:picChg chg="add mod">
          <ac:chgData name="노기섭" userId="ae9b08ef-567f-4a8b-b31c-0939526a8c0b" providerId="ADAL" clId="{D4513C58-ECF4-43D6-842D-0820F47AFDEA}" dt="2022-01-17T20:50:05.066" v="8152" actId="1076"/>
          <ac:picMkLst>
            <pc:docMk/>
            <pc:sldMk cId="2787561421" sldId="510"/>
            <ac:picMk id="5" creationId="{7A6BA4A0-12C4-46F7-BD1A-6D057DCD4E0D}"/>
          </ac:picMkLst>
        </pc:picChg>
        <pc:picChg chg="add mod">
          <ac:chgData name="노기섭" userId="ae9b08ef-567f-4a8b-b31c-0939526a8c0b" providerId="ADAL" clId="{D4513C58-ECF4-43D6-842D-0820F47AFDEA}" dt="2022-01-17T20:50:05.066" v="8152" actId="1076"/>
          <ac:picMkLst>
            <pc:docMk/>
            <pc:sldMk cId="2787561421" sldId="510"/>
            <ac:picMk id="6" creationId="{30A3F2F3-AFDF-469E-B4CC-75837380B947}"/>
          </ac:picMkLst>
        </pc:picChg>
        <pc:picChg chg="add mod">
          <ac:chgData name="노기섭" userId="ae9b08ef-567f-4a8b-b31c-0939526a8c0b" providerId="ADAL" clId="{D4513C58-ECF4-43D6-842D-0820F47AFDEA}" dt="2022-01-17T20:50:05.066" v="8152" actId="1076"/>
          <ac:picMkLst>
            <pc:docMk/>
            <pc:sldMk cId="2787561421" sldId="510"/>
            <ac:picMk id="7" creationId="{A8637BC0-EF8A-46C6-8BC9-26B2879A5846}"/>
          </ac:picMkLst>
        </pc:picChg>
        <pc:picChg chg="add mod">
          <ac:chgData name="노기섭" userId="ae9b08ef-567f-4a8b-b31c-0939526a8c0b" providerId="ADAL" clId="{D4513C58-ECF4-43D6-842D-0820F47AFDEA}" dt="2022-01-17T20:50:05.066" v="8152" actId="1076"/>
          <ac:picMkLst>
            <pc:docMk/>
            <pc:sldMk cId="2787561421" sldId="510"/>
            <ac:picMk id="8" creationId="{00C55816-1C7B-4C1E-B5DA-B18A682E24A7}"/>
          </ac:picMkLst>
        </pc:picChg>
        <pc:picChg chg="add mod modCrop">
          <ac:chgData name="노기섭" userId="ae9b08ef-567f-4a8b-b31c-0939526a8c0b" providerId="ADAL" clId="{D4513C58-ECF4-43D6-842D-0820F47AFDEA}" dt="2022-01-17T20:58:37.195" v="8374" actId="732"/>
          <ac:picMkLst>
            <pc:docMk/>
            <pc:sldMk cId="2787561421" sldId="510"/>
            <ac:picMk id="9" creationId="{40314E29-DC3A-440A-AC3D-9E93FB56A575}"/>
          </ac:picMkLst>
        </pc:picChg>
        <pc:cxnChg chg="add mod">
          <ac:chgData name="노기섭" userId="ae9b08ef-567f-4a8b-b31c-0939526a8c0b" providerId="ADAL" clId="{D4513C58-ECF4-43D6-842D-0820F47AFDEA}" dt="2022-01-17T21:04:08.614" v="8569" actId="20577"/>
          <ac:cxnSpMkLst>
            <pc:docMk/>
            <pc:sldMk cId="2787561421" sldId="510"/>
            <ac:cxnSpMk id="24" creationId="{822E4519-5BAE-4D93-951C-78B08D0ACC91}"/>
          </ac:cxnSpMkLst>
        </pc:cxnChg>
        <pc:cxnChg chg="add mod">
          <ac:chgData name="노기섭" userId="ae9b08ef-567f-4a8b-b31c-0939526a8c0b" providerId="ADAL" clId="{D4513C58-ECF4-43D6-842D-0820F47AFDEA}" dt="2022-01-17T21:04:30.663" v="8571" actId="6549"/>
          <ac:cxnSpMkLst>
            <pc:docMk/>
            <pc:sldMk cId="2787561421" sldId="510"/>
            <ac:cxnSpMk id="26" creationId="{9DCB406E-C2D8-4197-88A1-4BA2CE881401}"/>
          </ac:cxnSpMkLst>
        </pc:cxnChg>
        <pc:cxnChg chg="add mod">
          <ac:chgData name="노기섭" userId="ae9b08ef-567f-4a8b-b31c-0939526a8c0b" providerId="ADAL" clId="{D4513C58-ECF4-43D6-842D-0820F47AFDEA}" dt="2022-01-17T21:04:35.990" v="8573" actId="6549"/>
          <ac:cxnSpMkLst>
            <pc:docMk/>
            <pc:sldMk cId="2787561421" sldId="510"/>
            <ac:cxnSpMk id="28" creationId="{9F469C3E-92FC-4D04-B31D-399B7B19CF2C}"/>
          </ac:cxnSpMkLst>
        </pc:cxnChg>
        <pc:cxnChg chg="add mod">
          <ac:chgData name="노기섭" userId="ae9b08ef-567f-4a8b-b31c-0939526a8c0b" providerId="ADAL" clId="{D4513C58-ECF4-43D6-842D-0820F47AFDEA}" dt="2022-01-17T21:04:39.127" v="8575" actId="20577"/>
          <ac:cxnSpMkLst>
            <pc:docMk/>
            <pc:sldMk cId="2787561421" sldId="510"/>
            <ac:cxnSpMk id="30" creationId="{7CCE05D6-4887-4F4A-8B5A-19A9B59C9C25}"/>
          </ac:cxnSpMkLst>
        </pc:cxnChg>
      </pc:sldChg>
      <pc:sldChg chg="addSp delSp modSp new mod">
        <pc:chgData name="노기섭" userId="ae9b08ef-567f-4a8b-b31c-0939526a8c0b" providerId="ADAL" clId="{D4513C58-ECF4-43D6-842D-0820F47AFDEA}" dt="2022-01-17T21:13:58.058" v="8861" actId="167"/>
        <pc:sldMkLst>
          <pc:docMk/>
          <pc:sldMk cId="80110623" sldId="511"/>
        </pc:sldMkLst>
        <pc:spChg chg="mod">
          <ac:chgData name="노기섭" userId="ae9b08ef-567f-4a8b-b31c-0939526a8c0b" providerId="ADAL" clId="{D4513C58-ECF4-43D6-842D-0820F47AFDEA}" dt="2022-01-17T21:08:20.773" v="8755" actId="6549"/>
          <ac:spMkLst>
            <pc:docMk/>
            <pc:sldMk cId="80110623" sldId="511"/>
            <ac:spMk id="2" creationId="{7C61FCEC-ADE2-4B71-A3BD-C4FC32B12745}"/>
          </ac:spMkLst>
        </pc:spChg>
        <pc:spChg chg="add mod">
          <ac:chgData name="노기섭" userId="ae9b08ef-567f-4a8b-b31c-0939526a8c0b" providerId="ADAL" clId="{D4513C58-ECF4-43D6-842D-0820F47AFDEA}" dt="2022-01-17T21:13:44.110" v="8858" actId="14100"/>
          <ac:spMkLst>
            <pc:docMk/>
            <pc:sldMk cId="80110623" sldId="511"/>
            <ac:spMk id="5" creationId="{A49EF949-366C-48B0-95CB-AD518A55DA85}"/>
          </ac:spMkLst>
        </pc:spChg>
        <pc:spChg chg="add mod">
          <ac:chgData name="노기섭" userId="ae9b08ef-567f-4a8b-b31c-0939526a8c0b" providerId="ADAL" clId="{D4513C58-ECF4-43D6-842D-0820F47AFDEA}" dt="2022-01-17T21:08:17.876" v="8754" actId="1036"/>
          <ac:spMkLst>
            <pc:docMk/>
            <pc:sldMk cId="80110623" sldId="511"/>
            <ac:spMk id="6" creationId="{F4A9AB1E-0AD6-4308-AF6F-81A12D28867A}"/>
          </ac:spMkLst>
        </pc:spChg>
        <pc:spChg chg="add mod">
          <ac:chgData name="노기섭" userId="ae9b08ef-567f-4a8b-b31c-0939526a8c0b" providerId="ADAL" clId="{D4513C58-ECF4-43D6-842D-0820F47AFDEA}" dt="2022-01-17T21:08:17.876" v="8754" actId="1036"/>
          <ac:spMkLst>
            <pc:docMk/>
            <pc:sldMk cId="80110623" sldId="511"/>
            <ac:spMk id="7" creationId="{C5779EC5-2BDA-49BD-B988-17E53526C2A7}"/>
          </ac:spMkLst>
        </pc:spChg>
        <pc:spChg chg="add mod">
          <ac:chgData name="노기섭" userId="ae9b08ef-567f-4a8b-b31c-0939526a8c0b" providerId="ADAL" clId="{D4513C58-ECF4-43D6-842D-0820F47AFDEA}" dt="2022-01-17T21:08:17.876" v="8754" actId="1036"/>
          <ac:spMkLst>
            <pc:docMk/>
            <pc:sldMk cId="80110623" sldId="511"/>
            <ac:spMk id="8" creationId="{EA86199C-B1F5-48F6-8D26-C90EFC2D4353}"/>
          </ac:spMkLst>
        </pc:spChg>
        <pc:spChg chg="add mod">
          <ac:chgData name="노기섭" userId="ae9b08ef-567f-4a8b-b31c-0939526a8c0b" providerId="ADAL" clId="{D4513C58-ECF4-43D6-842D-0820F47AFDEA}" dt="2022-01-17T21:08:17.876" v="8754" actId="1036"/>
          <ac:spMkLst>
            <pc:docMk/>
            <pc:sldMk cId="80110623" sldId="511"/>
            <ac:spMk id="9" creationId="{6059900C-CFF4-4665-8CD3-8F77CAF1C227}"/>
          </ac:spMkLst>
        </pc:spChg>
        <pc:spChg chg="add mod">
          <ac:chgData name="노기섭" userId="ae9b08ef-567f-4a8b-b31c-0939526a8c0b" providerId="ADAL" clId="{D4513C58-ECF4-43D6-842D-0820F47AFDEA}" dt="2022-01-17T21:13:46.590" v="8859" actId="1076"/>
          <ac:spMkLst>
            <pc:docMk/>
            <pc:sldMk cId="80110623" sldId="511"/>
            <ac:spMk id="10" creationId="{23069719-1CA8-41F8-8870-481824F81E5A}"/>
          </ac:spMkLst>
        </pc:spChg>
        <pc:spChg chg="add mod">
          <ac:chgData name="노기섭" userId="ae9b08ef-567f-4a8b-b31c-0939526a8c0b" providerId="ADAL" clId="{D4513C58-ECF4-43D6-842D-0820F47AFDEA}" dt="2022-01-17T21:08:17.876" v="8754" actId="1036"/>
          <ac:spMkLst>
            <pc:docMk/>
            <pc:sldMk cId="80110623" sldId="511"/>
            <ac:spMk id="11" creationId="{9F2C1A22-1890-4CBB-910D-24A9DC2E7878}"/>
          </ac:spMkLst>
        </pc:spChg>
        <pc:spChg chg="add mod">
          <ac:chgData name="노기섭" userId="ae9b08ef-567f-4a8b-b31c-0939526a8c0b" providerId="ADAL" clId="{D4513C58-ECF4-43D6-842D-0820F47AFDEA}" dt="2022-01-17T21:08:17.876" v="8754" actId="1036"/>
          <ac:spMkLst>
            <pc:docMk/>
            <pc:sldMk cId="80110623" sldId="511"/>
            <ac:spMk id="12" creationId="{326EEDEB-6DDC-43AA-95CD-CDC95B888672}"/>
          </ac:spMkLst>
        </pc:spChg>
        <pc:spChg chg="add mod">
          <ac:chgData name="노기섭" userId="ae9b08ef-567f-4a8b-b31c-0939526a8c0b" providerId="ADAL" clId="{D4513C58-ECF4-43D6-842D-0820F47AFDEA}" dt="2022-01-17T21:08:17.876" v="8754" actId="1036"/>
          <ac:spMkLst>
            <pc:docMk/>
            <pc:sldMk cId="80110623" sldId="511"/>
            <ac:spMk id="13" creationId="{9A80B665-19E5-49E1-BB35-73F5B47F5119}"/>
          </ac:spMkLst>
        </pc:spChg>
        <pc:spChg chg="add mod">
          <ac:chgData name="노기섭" userId="ae9b08ef-567f-4a8b-b31c-0939526a8c0b" providerId="ADAL" clId="{D4513C58-ECF4-43D6-842D-0820F47AFDEA}" dt="2022-01-17T21:10:53.850" v="8785" actId="1076"/>
          <ac:spMkLst>
            <pc:docMk/>
            <pc:sldMk cId="80110623" sldId="511"/>
            <ac:spMk id="16" creationId="{6BC680B6-6BEF-42E6-BC6D-560D67FBA797}"/>
          </ac:spMkLst>
        </pc:spChg>
        <pc:spChg chg="add mod">
          <ac:chgData name="노기섭" userId="ae9b08ef-567f-4a8b-b31c-0939526a8c0b" providerId="ADAL" clId="{D4513C58-ECF4-43D6-842D-0820F47AFDEA}" dt="2022-01-17T21:10:53.850" v="8785" actId="1076"/>
          <ac:spMkLst>
            <pc:docMk/>
            <pc:sldMk cId="80110623" sldId="511"/>
            <ac:spMk id="17" creationId="{F0C1638F-E196-40FF-A7BA-1C15C840D042}"/>
          </ac:spMkLst>
        </pc:spChg>
        <pc:spChg chg="add mod">
          <ac:chgData name="노기섭" userId="ae9b08ef-567f-4a8b-b31c-0939526a8c0b" providerId="ADAL" clId="{D4513C58-ECF4-43D6-842D-0820F47AFDEA}" dt="2022-01-17T21:10:56.434" v="8787" actId="1076"/>
          <ac:spMkLst>
            <pc:docMk/>
            <pc:sldMk cId="80110623" sldId="511"/>
            <ac:spMk id="18" creationId="{D104C957-8FCF-4E2E-9413-91C96DEEE63B}"/>
          </ac:spMkLst>
        </pc:spChg>
        <pc:spChg chg="add mod">
          <ac:chgData name="노기섭" userId="ae9b08ef-567f-4a8b-b31c-0939526a8c0b" providerId="ADAL" clId="{D4513C58-ECF4-43D6-842D-0820F47AFDEA}" dt="2022-01-17T21:11:09.603" v="8792" actId="571"/>
          <ac:spMkLst>
            <pc:docMk/>
            <pc:sldMk cId="80110623" sldId="511"/>
            <ac:spMk id="22" creationId="{C37BE1D4-C233-4810-B83E-5D14A769A932}"/>
          </ac:spMkLst>
        </pc:spChg>
        <pc:picChg chg="add mod">
          <ac:chgData name="노기섭" userId="ae9b08ef-567f-4a8b-b31c-0939526a8c0b" providerId="ADAL" clId="{D4513C58-ECF4-43D6-842D-0820F47AFDEA}" dt="2022-01-17T21:10:53.850" v="8785" actId="1076"/>
          <ac:picMkLst>
            <pc:docMk/>
            <pc:sldMk cId="80110623" sldId="511"/>
            <ac:picMk id="15" creationId="{2D5E454C-649B-43EE-A479-D3E30E7C02D1}"/>
          </ac:picMkLst>
        </pc:picChg>
        <pc:picChg chg="add del mod modCrop">
          <ac:chgData name="노기섭" userId="ae9b08ef-567f-4a8b-b31c-0939526a8c0b" providerId="ADAL" clId="{D4513C58-ECF4-43D6-842D-0820F47AFDEA}" dt="2022-01-17T21:11:04.868" v="8791" actId="478"/>
          <ac:picMkLst>
            <pc:docMk/>
            <pc:sldMk cId="80110623" sldId="511"/>
            <ac:picMk id="20" creationId="{0778D32C-C736-4F31-8A00-7A9B6919C373}"/>
          </ac:picMkLst>
        </pc:picChg>
        <pc:picChg chg="add mod modCrop">
          <ac:chgData name="노기섭" userId="ae9b08ef-567f-4a8b-b31c-0939526a8c0b" providerId="ADAL" clId="{D4513C58-ECF4-43D6-842D-0820F47AFDEA}" dt="2022-01-17T21:11:13.563" v="8793" actId="14100"/>
          <ac:picMkLst>
            <pc:docMk/>
            <pc:sldMk cId="80110623" sldId="511"/>
            <ac:picMk id="21" creationId="{6DBCD08A-01B3-49A3-9F0E-858B8013C84A}"/>
          </ac:picMkLst>
        </pc:picChg>
        <pc:cxnChg chg="add mod ord">
          <ac:chgData name="노기섭" userId="ae9b08ef-567f-4a8b-b31c-0939526a8c0b" providerId="ADAL" clId="{D4513C58-ECF4-43D6-842D-0820F47AFDEA}" dt="2022-01-17T21:13:58.058" v="8861" actId="167"/>
          <ac:cxnSpMkLst>
            <pc:docMk/>
            <pc:sldMk cId="80110623" sldId="511"/>
            <ac:cxnSpMk id="24" creationId="{CD5ECACA-C6AE-46B5-B4BF-01CBF1685A14}"/>
          </ac:cxnSpMkLst>
        </pc:cxnChg>
        <pc:cxnChg chg="add mod ord">
          <ac:chgData name="노기섭" userId="ae9b08ef-567f-4a8b-b31c-0939526a8c0b" providerId="ADAL" clId="{D4513C58-ECF4-43D6-842D-0820F47AFDEA}" dt="2022-01-17T21:13:58.058" v="8861" actId="167"/>
          <ac:cxnSpMkLst>
            <pc:docMk/>
            <pc:sldMk cId="80110623" sldId="511"/>
            <ac:cxnSpMk id="25" creationId="{935CDB06-341F-4EF8-B316-B9AB906520D8}"/>
          </ac:cxnSpMkLst>
        </pc:cxnChg>
        <pc:cxnChg chg="add mod ord">
          <ac:chgData name="노기섭" userId="ae9b08ef-567f-4a8b-b31c-0939526a8c0b" providerId="ADAL" clId="{D4513C58-ECF4-43D6-842D-0820F47AFDEA}" dt="2022-01-17T21:13:58.058" v="8861" actId="167"/>
          <ac:cxnSpMkLst>
            <pc:docMk/>
            <pc:sldMk cId="80110623" sldId="511"/>
            <ac:cxnSpMk id="26" creationId="{E48815B5-1366-4381-B841-ED0CFA327AA5}"/>
          </ac:cxnSpMkLst>
        </pc:cxnChg>
        <pc:cxnChg chg="add mod ord">
          <ac:chgData name="노기섭" userId="ae9b08ef-567f-4a8b-b31c-0939526a8c0b" providerId="ADAL" clId="{D4513C58-ECF4-43D6-842D-0820F47AFDEA}" dt="2022-01-17T21:13:58.058" v="8861" actId="167"/>
          <ac:cxnSpMkLst>
            <pc:docMk/>
            <pc:sldMk cId="80110623" sldId="511"/>
            <ac:cxnSpMk id="27" creationId="{A2FDC179-C684-4BBC-820B-1B67B0E13488}"/>
          </ac:cxnSpMkLst>
        </pc:cxnChg>
      </pc:sldChg>
      <pc:sldChg chg="addSp delSp modSp new mod">
        <pc:chgData name="노기섭" userId="ae9b08ef-567f-4a8b-b31c-0939526a8c0b" providerId="ADAL" clId="{D4513C58-ECF4-43D6-842D-0820F47AFDEA}" dt="2022-01-17T21:22:48.766" v="9347" actId="1076"/>
        <pc:sldMkLst>
          <pc:docMk/>
          <pc:sldMk cId="461177838" sldId="512"/>
        </pc:sldMkLst>
        <pc:spChg chg="del">
          <ac:chgData name="노기섭" userId="ae9b08ef-567f-4a8b-b31c-0939526a8c0b" providerId="ADAL" clId="{D4513C58-ECF4-43D6-842D-0820F47AFDEA}" dt="2022-01-17T21:12:43.940" v="8840" actId="478"/>
          <ac:spMkLst>
            <pc:docMk/>
            <pc:sldMk cId="461177838" sldId="512"/>
            <ac:spMk id="2" creationId="{34E1D91E-C956-4D4C-AD79-634173A8C444}"/>
          </ac:spMkLst>
        </pc:spChg>
        <pc:spChg chg="mod">
          <ac:chgData name="노기섭" userId="ae9b08ef-567f-4a8b-b31c-0939526a8c0b" providerId="ADAL" clId="{D4513C58-ECF4-43D6-842D-0820F47AFDEA}" dt="2022-01-17T21:20:54.970" v="9179" actId="20577"/>
          <ac:spMkLst>
            <pc:docMk/>
            <pc:sldMk cId="461177838" sldId="512"/>
            <ac:spMk id="3" creationId="{7C418B4E-9BB5-4381-BCFE-3D9117A41D3D}"/>
          </ac:spMkLst>
        </pc:spChg>
        <pc:spChg chg="add del">
          <ac:chgData name="노기섭" userId="ae9b08ef-567f-4a8b-b31c-0939526a8c0b" providerId="ADAL" clId="{D4513C58-ECF4-43D6-842D-0820F47AFDEA}" dt="2022-01-17T21:12:48.980" v="8842" actId="478"/>
          <ac:spMkLst>
            <pc:docMk/>
            <pc:sldMk cId="461177838" sldId="512"/>
            <ac:spMk id="6" creationId="{B20A18B5-A1C4-494D-91D5-14EEF6DDBA4C}"/>
          </ac:spMkLst>
        </pc:spChg>
        <pc:spChg chg="add mod">
          <ac:chgData name="노기섭" userId="ae9b08ef-567f-4a8b-b31c-0939526a8c0b" providerId="ADAL" clId="{D4513C58-ECF4-43D6-842D-0820F47AFDEA}" dt="2022-01-17T21:17:35.846" v="8930" actId="1076"/>
          <ac:spMkLst>
            <pc:docMk/>
            <pc:sldMk cId="461177838" sldId="512"/>
            <ac:spMk id="7" creationId="{2908E755-5879-4866-A66A-CFE44DF249E0}"/>
          </ac:spMkLst>
        </pc:spChg>
        <pc:spChg chg="add mod">
          <ac:chgData name="노기섭" userId="ae9b08ef-567f-4a8b-b31c-0939526a8c0b" providerId="ADAL" clId="{D4513C58-ECF4-43D6-842D-0820F47AFDEA}" dt="2022-01-17T21:17:35.846" v="8930" actId="1076"/>
          <ac:spMkLst>
            <pc:docMk/>
            <pc:sldMk cId="461177838" sldId="512"/>
            <ac:spMk id="12" creationId="{9DA00DE0-3B53-4DF1-A63F-B87949CD033A}"/>
          </ac:spMkLst>
        </pc:spChg>
        <pc:spChg chg="add mod">
          <ac:chgData name="노기섭" userId="ae9b08ef-567f-4a8b-b31c-0939526a8c0b" providerId="ADAL" clId="{D4513C58-ECF4-43D6-842D-0820F47AFDEA}" dt="2022-01-17T21:17:35.846" v="8930" actId="1076"/>
          <ac:spMkLst>
            <pc:docMk/>
            <pc:sldMk cId="461177838" sldId="512"/>
            <ac:spMk id="13" creationId="{F66231E7-D266-468F-B1B4-63606A290598}"/>
          </ac:spMkLst>
        </pc:spChg>
        <pc:spChg chg="add mod">
          <ac:chgData name="노기섭" userId="ae9b08ef-567f-4a8b-b31c-0939526a8c0b" providerId="ADAL" clId="{D4513C58-ECF4-43D6-842D-0820F47AFDEA}" dt="2022-01-17T21:17:35.846" v="8930" actId="1076"/>
          <ac:spMkLst>
            <pc:docMk/>
            <pc:sldMk cId="461177838" sldId="512"/>
            <ac:spMk id="14" creationId="{D674E133-8B60-4DB1-A05A-D0462B33175F}"/>
          </ac:spMkLst>
        </pc:spChg>
        <pc:spChg chg="add mod">
          <ac:chgData name="노기섭" userId="ae9b08ef-567f-4a8b-b31c-0939526a8c0b" providerId="ADAL" clId="{D4513C58-ECF4-43D6-842D-0820F47AFDEA}" dt="2022-01-17T21:17:35.846" v="8930" actId="1076"/>
          <ac:spMkLst>
            <pc:docMk/>
            <pc:sldMk cId="461177838" sldId="512"/>
            <ac:spMk id="15" creationId="{086DAD0A-A6EC-4346-BC42-B9D163ADF7E5}"/>
          </ac:spMkLst>
        </pc:spChg>
        <pc:spChg chg="add mod">
          <ac:chgData name="노기섭" userId="ae9b08ef-567f-4a8b-b31c-0939526a8c0b" providerId="ADAL" clId="{D4513C58-ECF4-43D6-842D-0820F47AFDEA}" dt="2022-01-17T21:17:35.846" v="8930" actId="1076"/>
          <ac:spMkLst>
            <pc:docMk/>
            <pc:sldMk cId="461177838" sldId="512"/>
            <ac:spMk id="16" creationId="{3E324D61-3147-40B6-9A71-FBD63DE08A48}"/>
          </ac:spMkLst>
        </pc:spChg>
        <pc:spChg chg="add del mod">
          <ac:chgData name="노기섭" userId="ae9b08ef-567f-4a8b-b31c-0939526a8c0b" providerId="ADAL" clId="{D4513C58-ECF4-43D6-842D-0820F47AFDEA}" dt="2022-01-17T21:14:26.611" v="8864" actId="478"/>
          <ac:spMkLst>
            <pc:docMk/>
            <pc:sldMk cId="461177838" sldId="512"/>
            <ac:spMk id="17" creationId="{6F456705-AFB6-4743-BF6D-19FB0172382D}"/>
          </ac:spMkLst>
        </pc:spChg>
        <pc:spChg chg="add mod">
          <ac:chgData name="노기섭" userId="ae9b08ef-567f-4a8b-b31c-0939526a8c0b" providerId="ADAL" clId="{D4513C58-ECF4-43D6-842D-0820F47AFDEA}" dt="2022-01-17T21:17:35.846" v="8930" actId="1076"/>
          <ac:spMkLst>
            <pc:docMk/>
            <pc:sldMk cId="461177838" sldId="512"/>
            <ac:spMk id="18" creationId="{A0E20697-0987-428B-A68C-EE8190E6D106}"/>
          </ac:spMkLst>
        </pc:spChg>
        <pc:spChg chg="add mod">
          <ac:chgData name="노기섭" userId="ae9b08ef-567f-4a8b-b31c-0939526a8c0b" providerId="ADAL" clId="{D4513C58-ECF4-43D6-842D-0820F47AFDEA}" dt="2022-01-17T21:17:35.846" v="8930" actId="1076"/>
          <ac:spMkLst>
            <pc:docMk/>
            <pc:sldMk cId="461177838" sldId="512"/>
            <ac:spMk id="23" creationId="{2578AFA7-C13C-4FF1-9E06-6BF63A3259E3}"/>
          </ac:spMkLst>
        </pc:spChg>
        <pc:spChg chg="add mod">
          <ac:chgData name="노기섭" userId="ae9b08ef-567f-4a8b-b31c-0939526a8c0b" providerId="ADAL" clId="{D4513C58-ECF4-43D6-842D-0820F47AFDEA}" dt="2022-01-17T21:17:35.846" v="8930" actId="1076"/>
          <ac:spMkLst>
            <pc:docMk/>
            <pc:sldMk cId="461177838" sldId="512"/>
            <ac:spMk id="24" creationId="{7178403E-16AC-42C4-B6F4-DD64015001BD}"/>
          </ac:spMkLst>
        </pc:spChg>
        <pc:spChg chg="add mod">
          <ac:chgData name="노기섭" userId="ae9b08ef-567f-4a8b-b31c-0939526a8c0b" providerId="ADAL" clId="{D4513C58-ECF4-43D6-842D-0820F47AFDEA}" dt="2022-01-17T21:17:35.846" v="8930" actId="1076"/>
          <ac:spMkLst>
            <pc:docMk/>
            <pc:sldMk cId="461177838" sldId="512"/>
            <ac:spMk id="25" creationId="{940E606F-A836-471E-83FE-C4C2B7BADDEA}"/>
          </ac:spMkLst>
        </pc:spChg>
        <pc:spChg chg="add mod">
          <ac:chgData name="노기섭" userId="ae9b08ef-567f-4a8b-b31c-0939526a8c0b" providerId="ADAL" clId="{D4513C58-ECF4-43D6-842D-0820F47AFDEA}" dt="2022-01-17T21:17:35.846" v="8930" actId="1076"/>
          <ac:spMkLst>
            <pc:docMk/>
            <pc:sldMk cId="461177838" sldId="512"/>
            <ac:spMk id="26" creationId="{2B919CA7-AC49-4753-9AD8-6B28E724FF31}"/>
          </ac:spMkLst>
        </pc:spChg>
        <pc:spChg chg="add mod">
          <ac:chgData name="노기섭" userId="ae9b08ef-567f-4a8b-b31c-0939526a8c0b" providerId="ADAL" clId="{D4513C58-ECF4-43D6-842D-0820F47AFDEA}" dt="2022-01-17T21:17:35.846" v="8930" actId="1076"/>
          <ac:spMkLst>
            <pc:docMk/>
            <pc:sldMk cId="461177838" sldId="512"/>
            <ac:spMk id="27" creationId="{FBFEF4B1-B786-41F7-8E0F-818B4292B033}"/>
          </ac:spMkLst>
        </pc:spChg>
        <pc:spChg chg="add del mod">
          <ac:chgData name="노기섭" userId="ae9b08ef-567f-4a8b-b31c-0939526a8c0b" providerId="ADAL" clId="{D4513C58-ECF4-43D6-842D-0820F47AFDEA}" dt="2022-01-17T21:16:53.555" v="8914" actId="478"/>
          <ac:spMkLst>
            <pc:docMk/>
            <pc:sldMk cId="461177838" sldId="512"/>
            <ac:spMk id="28" creationId="{41C69B08-C6B0-4F1C-9CBB-702CB57276EF}"/>
          </ac:spMkLst>
        </pc:spChg>
        <pc:spChg chg="add mod">
          <ac:chgData name="노기섭" userId="ae9b08ef-567f-4a8b-b31c-0939526a8c0b" providerId="ADAL" clId="{D4513C58-ECF4-43D6-842D-0820F47AFDEA}" dt="2022-01-17T21:17:35.846" v="8930" actId="1076"/>
          <ac:spMkLst>
            <pc:docMk/>
            <pc:sldMk cId="461177838" sldId="512"/>
            <ac:spMk id="29" creationId="{AA7C163D-6D83-4158-91F0-5B6686F007BD}"/>
          </ac:spMkLst>
        </pc:spChg>
        <pc:spChg chg="add del mod">
          <ac:chgData name="노기섭" userId="ae9b08ef-567f-4a8b-b31c-0939526a8c0b" providerId="ADAL" clId="{D4513C58-ECF4-43D6-842D-0820F47AFDEA}" dt="2022-01-17T21:17:28.102" v="8928" actId="478"/>
          <ac:spMkLst>
            <pc:docMk/>
            <pc:sldMk cId="461177838" sldId="512"/>
            <ac:spMk id="38" creationId="{545A99A6-4304-4153-9966-5BB732435D42}"/>
          </ac:spMkLst>
        </pc:spChg>
        <pc:spChg chg="add mod">
          <ac:chgData name="노기섭" userId="ae9b08ef-567f-4a8b-b31c-0939526a8c0b" providerId="ADAL" clId="{D4513C58-ECF4-43D6-842D-0820F47AFDEA}" dt="2022-01-17T21:21:57.964" v="9218" actId="207"/>
          <ac:spMkLst>
            <pc:docMk/>
            <pc:sldMk cId="461177838" sldId="512"/>
            <ac:spMk id="40" creationId="{F63B003A-3A76-4CF2-90C1-563AEA525A28}"/>
          </ac:spMkLst>
        </pc:spChg>
        <pc:spChg chg="add mod">
          <ac:chgData name="노기섭" userId="ae9b08ef-567f-4a8b-b31c-0939526a8c0b" providerId="ADAL" clId="{D4513C58-ECF4-43D6-842D-0820F47AFDEA}" dt="2022-01-17T21:22:48.766" v="9347" actId="1076"/>
          <ac:spMkLst>
            <pc:docMk/>
            <pc:sldMk cId="461177838" sldId="512"/>
            <ac:spMk id="41" creationId="{A48AF71D-7770-451C-8283-4B8D899AC55A}"/>
          </ac:spMkLst>
        </pc:spChg>
        <pc:cxnChg chg="add mod">
          <ac:chgData name="노기섭" userId="ae9b08ef-567f-4a8b-b31c-0939526a8c0b" providerId="ADAL" clId="{D4513C58-ECF4-43D6-842D-0820F47AFDEA}" dt="2022-01-17T21:17:35.846" v="8930" actId="1076"/>
          <ac:cxnSpMkLst>
            <pc:docMk/>
            <pc:sldMk cId="461177838" sldId="512"/>
            <ac:cxnSpMk id="8" creationId="{FE677315-9CE6-4549-A6CA-B41BDD1DA9D3}"/>
          </ac:cxnSpMkLst>
        </pc:cxnChg>
        <pc:cxnChg chg="add mod">
          <ac:chgData name="노기섭" userId="ae9b08ef-567f-4a8b-b31c-0939526a8c0b" providerId="ADAL" clId="{D4513C58-ECF4-43D6-842D-0820F47AFDEA}" dt="2022-01-17T21:17:35.846" v="8930" actId="1076"/>
          <ac:cxnSpMkLst>
            <pc:docMk/>
            <pc:sldMk cId="461177838" sldId="512"/>
            <ac:cxnSpMk id="9" creationId="{006CA113-D648-4817-BD17-7366EC368532}"/>
          </ac:cxnSpMkLst>
        </pc:cxnChg>
        <pc:cxnChg chg="add mod">
          <ac:chgData name="노기섭" userId="ae9b08ef-567f-4a8b-b31c-0939526a8c0b" providerId="ADAL" clId="{D4513C58-ECF4-43D6-842D-0820F47AFDEA}" dt="2022-01-17T21:17:35.846" v="8930" actId="1076"/>
          <ac:cxnSpMkLst>
            <pc:docMk/>
            <pc:sldMk cId="461177838" sldId="512"/>
            <ac:cxnSpMk id="10" creationId="{DBCB5D09-85BD-4320-8056-20D2CA3B2226}"/>
          </ac:cxnSpMkLst>
        </pc:cxnChg>
        <pc:cxnChg chg="add mod">
          <ac:chgData name="노기섭" userId="ae9b08ef-567f-4a8b-b31c-0939526a8c0b" providerId="ADAL" clId="{D4513C58-ECF4-43D6-842D-0820F47AFDEA}" dt="2022-01-17T21:17:35.846" v="8930" actId="1076"/>
          <ac:cxnSpMkLst>
            <pc:docMk/>
            <pc:sldMk cId="461177838" sldId="512"/>
            <ac:cxnSpMk id="11" creationId="{F5EB4535-C8A5-4536-A5D1-3FF80E2EA265}"/>
          </ac:cxnSpMkLst>
        </pc:cxnChg>
        <pc:cxnChg chg="add del mod">
          <ac:chgData name="노기섭" userId="ae9b08ef-567f-4a8b-b31c-0939526a8c0b" providerId="ADAL" clId="{D4513C58-ECF4-43D6-842D-0820F47AFDEA}" dt="2022-01-17T21:16:53.555" v="8914" actId="478"/>
          <ac:cxnSpMkLst>
            <pc:docMk/>
            <pc:sldMk cId="461177838" sldId="512"/>
            <ac:cxnSpMk id="19" creationId="{3DBF615B-74D6-498E-9D05-078717381D09}"/>
          </ac:cxnSpMkLst>
        </pc:cxnChg>
        <pc:cxnChg chg="add del mod">
          <ac:chgData name="노기섭" userId="ae9b08ef-567f-4a8b-b31c-0939526a8c0b" providerId="ADAL" clId="{D4513C58-ECF4-43D6-842D-0820F47AFDEA}" dt="2022-01-17T21:16:53.555" v="8914" actId="478"/>
          <ac:cxnSpMkLst>
            <pc:docMk/>
            <pc:sldMk cId="461177838" sldId="512"/>
            <ac:cxnSpMk id="20" creationId="{B96A788A-AC89-4154-A632-3456EC0BB2AB}"/>
          </ac:cxnSpMkLst>
        </pc:cxnChg>
        <pc:cxnChg chg="add del mod">
          <ac:chgData name="노기섭" userId="ae9b08ef-567f-4a8b-b31c-0939526a8c0b" providerId="ADAL" clId="{D4513C58-ECF4-43D6-842D-0820F47AFDEA}" dt="2022-01-17T21:16:53.555" v="8914" actId="478"/>
          <ac:cxnSpMkLst>
            <pc:docMk/>
            <pc:sldMk cId="461177838" sldId="512"/>
            <ac:cxnSpMk id="21" creationId="{9E2010C9-E485-4A08-8883-525FAFCADBB1}"/>
          </ac:cxnSpMkLst>
        </pc:cxnChg>
        <pc:cxnChg chg="add del mod">
          <ac:chgData name="노기섭" userId="ae9b08ef-567f-4a8b-b31c-0939526a8c0b" providerId="ADAL" clId="{D4513C58-ECF4-43D6-842D-0820F47AFDEA}" dt="2022-01-17T21:16:53.555" v="8914" actId="478"/>
          <ac:cxnSpMkLst>
            <pc:docMk/>
            <pc:sldMk cId="461177838" sldId="512"/>
            <ac:cxnSpMk id="22" creationId="{E4398FA6-B885-4110-8806-280415A252F3}"/>
          </ac:cxnSpMkLst>
        </pc:cxnChg>
        <pc:cxnChg chg="add mod">
          <ac:chgData name="노기섭" userId="ae9b08ef-567f-4a8b-b31c-0939526a8c0b" providerId="ADAL" clId="{D4513C58-ECF4-43D6-842D-0820F47AFDEA}" dt="2022-01-17T21:17:35.846" v="8930" actId="1076"/>
          <ac:cxnSpMkLst>
            <pc:docMk/>
            <pc:sldMk cId="461177838" sldId="512"/>
            <ac:cxnSpMk id="31" creationId="{5C0C8973-FB9D-48EC-A64C-BAED6F3D0AF3}"/>
          </ac:cxnSpMkLst>
        </pc:cxnChg>
        <pc:cxnChg chg="add mod">
          <ac:chgData name="노기섭" userId="ae9b08ef-567f-4a8b-b31c-0939526a8c0b" providerId="ADAL" clId="{D4513C58-ECF4-43D6-842D-0820F47AFDEA}" dt="2022-01-17T21:17:35.846" v="8930" actId="1076"/>
          <ac:cxnSpMkLst>
            <pc:docMk/>
            <pc:sldMk cId="461177838" sldId="512"/>
            <ac:cxnSpMk id="35" creationId="{3D68CFC6-6BC2-4907-973A-00420156FC0D}"/>
          </ac:cxnSpMkLst>
        </pc:cxnChg>
        <pc:cxnChg chg="add mod">
          <ac:chgData name="노기섭" userId="ae9b08ef-567f-4a8b-b31c-0939526a8c0b" providerId="ADAL" clId="{D4513C58-ECF4-43D6-842D-0820F47AFDEA}" dt="2022-01-17T21:17:35.846" v="8930" actId="1076"/>
          <ac:cxnSpMkLst>
            <pc:docMk/>
            <pc:sldMk cId="461177838" sldId="512"/>
            <ac:cxnSpMk id="36" creationId="{42CEF82E-0456-4B51-B2FA-095509FB3D15}"/>
          </ac:cxnSpMkLst>
        </pc:cxnChg>
        <pc:cxnChg chg="add mod">
          <ac:chgData name="노기섭" userId="ae9b08ef-567f-4a8b-b31c-0939526a8c0b" providerId="ADAL" clId="{D4513C58-ECF4-43D6-842D-0820F47AFDEA}" dt="2022-01-17T21:17:35.846" v="8930" actId="1076"/>
          <ac:cxnSpMkLst>
            <pc:docMk/>
            <pc:sldMk cId="461177838" sldId="512"/>
            <ac:cxnSpMk id="37" creationId="{09D3E0BE-911B-499E-9EBD-B7BD66832655}"/>
          </ac:cxnSpMkLst>
        </pc:cxnChg>
      </pc:sldChg>
      <pc:sldChg chg="addSp delSp modSp new mod">
        <pc:chgData name="노기섭" userId="ae9b08ef-567f-4a8b-b31c-0939526a8c0b" providerId="ADAL" clId="{D4513C58-ECF4-43D6-842D-0820F47AFDEA}" dt="2022-01-17T21:35:00.804" v="10020" actId="22"/>
        <pc:sldMkLst>
          <pc:docMk/>
          <pc:sldMk cId="3215768894" sldId="513"/>
        </pc:sldMkLst>
        <pc:spChg chg="del">
          <ac:chgData name="노기섭" userId="ae9b08ef-567f-4a8b-b31c-0939526a8c0b" providerId="ADAL" clId="{D4513C58-ECF4-43D6-842D-0820F47AFDEA}" dt="2022-01-17T21:22:57.890" v="9348" actId="478"/>
          <ac:spMkLst>
            <pc:docMk/>
            <pc:sldMk cId="3215768894" sldId="513"/>
            <ac:spMk id="2" creationId="{891950D0-0DDE-4F74-BBF5-820B778D0A61}"/>
          </ac:spMkLst>
        </pc:spChg>
        <pc:spChg chg="mod">
          <ac:chgData name="노기섭" userId="ae9b08ef-567f-4a8b-b31c-0939526a8c0b" providerId="ADAL" clId="{D4513C58-ECF4-43D6-842D-0820F47AFDEA}" dt="2022-01-17T21:21:00.707" v="9182" actId="20577"/>
          <ac:spMkLst>
            <pc:docMk/>
            <pc:sldMk cId="3215768894" sldId="513"/>
            <ac:spMk id="3" creationId="{A13ED2A5-BB80-4003-AF03-18B64A138A27}"/>
          </ac:spMkLst>
        </pc:spChg>
        <pc:spChg chg="add mod">
          <ac:chgData name="노기섭" userId="ae9b08ef-567f-4a8b-b31c-0939526a8c0b" providerId="ADAL" clId="{D4513C58-ECF4-43D6-842D-0820F47AFDEA}" dt="2022-01-17T21:28:03.730" v="9530" actId="1076"/>
          <ac:spMkLst>
            <pc:docMk/>
            <pc:sldMk cId="3215768894" sldId="513"/>
            <ac:spMk id="5" creationId="{48FAF565-B7F4-40EB-85F9-CBBA5A2E87BB}"/>
          </ac:spMkLst>
        </pc:spChg>
        <pc:spChg chg="add mod">
          <ac:chgData name="노기섭" userId="ae9b08ef-567f-4a8b-b31c-0939526a8c0b" providerId="ADAL" clId="{D4513C58-ECF4-43D6-842D-0820F47AFDEA}" dt="2022-01-17T21:28:03.730" v="9530" actId="1076"/>
          <ac:spMkLst>
            <pc:docMk/>
            <pc:sldMk cId="3215768894" sldId="513"/>
            <ac:spMk id="10" creationId="{D1B94AE3-6B48-437E-8190-BA71D73FC297}"/>
          </ac:spMkLst>
        </pc:spChg>
        <pc:spChg chg="add mod">
          <ac:chgData name="노기섭" userId="ae9b08ef-567f-4a8b-b31c-0939526a8c0b" providerId="ADAL" clId="{D4513C58-ECF4-43D6-842D-0820F47AFDEA}" dt="2022-01-17T21:28:03.730" v="9530" actId="1076"/>
          <ac:spMkLst>
            <pc:docMk/>
            <pc:sldMk cId="3215768894" sldId="513"/>
            <ac:spMk id="11" creationId="{3015F240-AF34-46BD-BC6F-E7353EB25407}"/>
          </ac:spMkLst>
        </pc:spChg>
        <pc:spChg chg="add mod">
          <ac:chgData name="노기섭" userId="ae9b08ef-567f-4a8b-b31c-0939526a8c0b" providerId="ADAL" clId="{D4513C58-ECF4-43D6-842D-0820F47AFDEA}" dt="2022-01-17T21:28:03.730" v="9530" actId="1076"/>
          <ac:spMkLst>
            <pc:docMk/>
            <pc:sldMk cId="3215768894" sldId="513"/>
            <ac:spMk id="12" creationId="{F07B9845-6901-4398-90BB-0C17C84B7A89}"/>
          </ac:spMkLst>
        </pc:spChg>
        <pc:spChg chg="add mod">
          <ac:chgData name="노기섭" userId="ae9b08ef-567f-4a8b-b31c-0939526a8c0b" providerId="ADAL" clId="{D4513C58-ECF4-43D6-842D-0820F47AFDEA}" dt="2022-01-17T21:28:03.730" v="9530" actId="1076"/>
          <ac:spMkLst>
            <pc:docMk/>
            <pc:sldMk cId="3215768894" sldId="513"/>
            <ac:spMk id="13" creationId="{5A910A7D-B8E5-4549-B94F-3B951F217797}"/>
          </ac:spMkLst>
        </pc:spChg>
        <pc:spChg chg="add mod">
          <ac:chgData name="노기섭" userId="ae9b08ef-567f-4a8b-b31c-0939526a8c0b" providerId="ADAL" clId="{D4513C58-ECF4-43D6-842D-0820F47AFDEA}" dt="2022-01-17T21:28:03.730" v="9530" actId="1076"/>
          <ac:spMkLst>
            <pc:docMk/>
            <pc:sldMk cId="3215768894" sldId="513"/>
            <ac:spMk id="14" creationId="{AE4AB79B-2859-4E4D-AEEE-0D7C35066350}"/>
          </ac:spMkLst>
        </pc:spChg>
        <pc:spChg chg="add mod">
          <ac:chgData name="노기섭" userId="ae9b08ef-567f-4a8b-b31c-0939526a8c0b" providerId="ADAL" clId="{D4513C58-ECF4-43D6-842D-0820F47AFDEA}" dt="2022-01-17T21:28:03.730" v="9530" actId="1076"/>
          <ac:spMkLst>
            <pc:docMk/>
            <pc:sldMk cId="3215768894" sldId="513"/>
            <ac:spMk id="15" creationId="{57EB4D81-190A-45C1-A3AC-9D3E5460A9DA}"/>
          </ac:spMkLst>
        </pc:spChg>
        <pc:spChg chg="add mod">
          <ac:chgData name="노기섭" userId="ae9b08ef-567f-4a8b-b31c-0939526a8c0b" providerId="ADAL" clId="{D4513C58-ECF4-43D6-842D-0820F47AFDEA}" dt="2022-01-17T21:28:03.730" v="9530" actId="1076"/>
          <ac:spMkLst>
            <pc:docMk/>
            <pc:sldMk cId="3215768894" sldId="513"/>
            <ac:spMk id="16" creationId="{EADB416C-BD24-42EA-B030-23294581536B}"/>
          </ac:spMkLst>
        </pc:spChg>
        <pc:spChg chg="add mod">
          <ac:chgData name="노기섭" userId="ae9b08ef-567f-4a8b-b31c-0939526a8c0b" providerId="ADAL" clId="{D4513C58-ECF4-43D6-842D-0820F47AFDEA}" dt="2022-01-17T21:28:03.730" v="9530" actId="1076"/>
          <ac:spMkLst>
            <pc:docMk/>
            <pc:sldMk cId="3215768894" sldId="513"/>
            <ac:spMk id="17" creationId="{687A44F6-BA2D-4FFD-B40F-3AB59E31873D}"/>
          </ac:spMkLst>
        </pc:spChg>
        <pc:spChg chg="add mod">
          <ac:chgData name="노기섭" userId="ae9b08ef-567f-4a8b-b31c-0939526a8c0b" providerId="ADAL" clId="{D4513C58-ECF4-43D6-842D-0820F47AFDEA}" dt="2022-01-17T21:28:03.730" v="9530" actId="1076"/>
          <ac:spMkLst>
            <pc:docMk/>
            <pc:sldMk cId="3215768894" sldId="513"/>
            <ac:spMk id="18" creationId="{B7DA9BF6-16FD-41A2-B1D4-3101ABB530BF}"/>
          </ac:spMkLst>
        </pc:spChg>
        <pc:spChg chg="add mod">
          <ac:chgData name="노기섭" userId="ae9b08ef-567f-4a8b-b31c-0939526a8c0b" providerId="ADAL" clId="{D4513C58-ECF4-43D6-842D-0820F47AFDEA}" dt="2022-01-17T21:28:03.730" v="9530" actId="1076"/>
          <ac:spMkLst>
            <pc:docMk/>
            <pc:sldMk cId="3215768894" sldId="513"/>
            <ac:spMk id="19" creationId="{D7E2CF0F-A9E1-411A-833E-2E3F9A94796B}"/>
          </ac:spMkLst>
        </pc:spChg>
        <pc:spChg chg="add mod">
          <ac:chgData name="노기섭" userId="ae9b08ef-567f-4a8b-b31c-0939526a8c0b" providerId="ADAL" clId="{D4513C58-ECF4-43D6-842D-0820F47AFDEA}" dt="2022-01-17T21:28:03.730" v="9530" actId="1076"/>
          <ac:spMkLst>
            <pc:docMk/>
            <pc:sldMk cId="3215768894" sldId="513"/>
            <ac:spMk id="20" creationId="{FCC81C6D-3F98-44D7-9D45-AF651F3D1C3E}"/>
          </ac:spMkLst>
        </pc:spChg>
        <pc:spChg chg="add mod">
          <ac:chgData name="노기섭" userId="ae9b08ef-567f-4a8b-b31c-0939526a8c0b" providerId="ADAL" clId="{D4513C58-ECF4-43D6-842D-0820F47AFDEA}" dt="2022-01-17T21:28:03.730" v="9530" actId="1076"/>
          <ac:spMkLst>
            <pc:docMk/>
            <pc:sldMk cId="3215768894" sldId="513"/>
            <ac:spMk id="21" creationId="{E1E0BCE3-8567-4E82-B798-6BD1E6EA9E7E}"/>
          </ac:spMkLst>
        </pc:spChg>
        <pc:spChg chg="add del mod">
          <ac:chgData name="노기섭" userId="ae9b08ef-567f-4a8b-b31c-0939526a8c0b" providerId="ADAL" clId="{D4513C58-ECF4-43D6-842D-0820F47AFDEA}" dt="2022-01-17T21:23:13.797" v="9353" actId="478"/>
          <ac:spMkLst>
            <pc:docMk/>
            <pc:sldMk cId="3215768894" sldId="513"/>
            <ac:spMk id="26" creationId="{7B3C9C39-AB76-40E0-AB0E-A3CFFE0DF2E9}"/>
          </ac:spMkLst>
        </pc:spChg>
        <pc:spChg chg="add mod">
          <ac:chgData name="노기섭" userId="ae9b08ef-567f-4a8b-b31c-0939526a8c0b" providerId="ADAL" clId="{D4513C58-ECF4-43D6-842D-0820F47AFDEA}" dt="2022-01-17T21:31:57.517" v="9792" actId="404"/>
          <ac:spMkLst>
            <pc:docMk/>
            <pc:sldMk cId="3215768894" sldId="513"/>
            <ac:spMk id="27" creationId="{1F18AF46-2660-4D04-8EB6-C12AC4D989D3}"/>
          </ac:spMkLst>
        </pc:spChg>
        <pc:spChg chg="add mod">
          <ac:chgData name="노기섭" userId="ae9b08ef-567f-4a8b-b31c-0939526a8c0b" providerId="ADAL" clId="{D4513C58-ECF4-43D6-842D-0820F47AFDEA}" dt="2022-01-17T21:32:07.570" v="9794" actId="1076"/>
          <ac:spMkLst>
            <pc:docMk/>
            <pc:sldMk cId="3215768894" sldId="513"/>
            <ac:spMk id="28" creationId="{91C3215D-E3A6-40AB-86AB-0035D0395939}"/>
          </ac:spMkLst>
        </pc:spChg>
        <pc:spChg chg="add del">
          <ac:chgData name="노기섭" userId="ae9b08ef-567f-4a8b-b31c-0939526a8c0b" providerId="ADAL" clId="{D4513C58-ECF4-43D6-842D-0820F47AFDEA}" dt="2022-01-17T21:35:00.804" v="10020" actId="22"/>
          <ac:spMkLst>
            <pc:docMk/>
            <pc:sldMk cId="3215768894" sldId="513"/>
            <ac:spMk id="30" creationId="{1DCEC10F-4FE6-4B3F-8391-F858C61DDDED}"/>
          </ac:spMkLst>
        </pc:spChg>
        <pc:cxnChg chg="add mod">
          <ac:chgData name="노기섭" userId="ae9b08ef-567f-4a8b-b31c-0939526a8c0b" providerId="ADAL" clId="{D4513C58-ECF4-43D6-842D-0820F47AFDEA}" dt="2022-01-17T21:28:03.730" v="9530" actId="1076"/>
          <ac:cxnSpMkLst>
            <pc:docMk/>
            <pc:sldMk cId="3215768894" sldId="513"/>
            <ac:cxnSpMk id="6" creationId="{694B9092-C182-4CAD-A671-9ED357DE96A4}"/>
          </ac:cxnSpMkLst>
        </pc:cxnChg>
        <pc:cxnChg chg="add mod">
          <ac:chgData name="노기섭" userId="ae9b08ef-567f-4a8b-b31c-0939526a8c0b" providerId="ADAL" clId="{D4513C58-ECF4-43D6-842D-0820F47AFDEA}" dt="2022-01-17T21:28:03.730" v="9530" actId="1076"/>
          <ac:cxnSpMkLst>
            <pc:docMk/>
            <pc:sldMk cId="3215768894" sldId="513"/>
            <ac:cxnSpMk id="7" creationId="{0F6BB26E-EDA7-400C-A37E-F19BD8FB6707}"/>
          </ac:cxnSpMkLst>
        </pc:cxnChg>
        <pc:cxnChg chg="add mod">
          <ac:chgData name="노기섭" userId="ae9b08ef-567f-4a8b-b31c-0939526a8c0b" providerId="ADAL" clId="{D4513C58-ECF4-43D6-842D-0820F47AFDEA}" dt="2022-01-17T21:28:03.730" v="9530" actId="1076"/>
          <ac:cxnSpMkLst>
            <pc:docMk/>
            <pc:sldMk cId="3215768894" sldId="513"/>
            <ac:cxnSpMk id="8" creationId="{D1504692-4ECD-4EF8-81D5-15A051ACDB8A}"/>
          </ac:cxnSpMkLst>
        </pc:cxnChg>
        <pc:cxnChg chg="add mod">
          <ac:chgData name="노기섭" userId="ae9b08ef-567f-4a8b-b31c-0939526a8c0b" providerId="ADAL" clId="{D4513C58-ECF4-43D6-842D-0820F47AFDEA}" dt="2022-01-17T21:28:03.730" v="9530" actId="1076"/>
          <ac:cxnSpMkLst>
            <pc:docMk/>
            <pc:sldMk cId="3215768894" sldId="513"/>
            <ac:cxnSpMk id="9" creationId="{FFA46192-3936-4469-AC16-762D30A52460}"/>
          </ac:cxnSpMkLst>
        </pc:cxnChg>
        <pc:cxnChg chg="add mod">
          <ac:chgData name="노기섭" userId="ae9b08ef-567f-4a8b-b31c-0939526a8c0b" providerId="ADAL" clId="{D4513C58-ECF4-43D6-842D-0820F47AFDEA}" dt="2022-01-17T21:28:03.730" v="9530" actId="1076"/>
          <ac:cxnSpMkLst>
            <pc:docMk/>
            <pc:sldMk cId="3215768894" sldId="513"/>
            <ac:cxnSpMk id="22" creationId="{EDFF7058-C8AE-433F-AAAA-5A5E8BE905F8}"/>
          </ac:cxnSpMkLst>
        </pc:cxnChg>
        <pc:cxnChg chg="add mod">
          <ac:chgData name="노기섭" userId="ae9b08ef-567f-4a8b-b31c-0939526a8c0b" providerId="ADAL" clId="{D4513C58-ECF4-43D6-842D-0820F47AFDEA}" dt="2022-01-17T21:28:03.730" v="9530" actId="1076"/>
          <ac:cxnSpMkLst>
            <pc:docMk/>
            <pc:sldMk cId="3215768894" sldId="513"/>
            <ac:cxnSpMk id="23" creationId="{53F272E6-CF1D-4267-8DB2-1D380435BC2C}"/>
          </ac:cxnSpMkLst>
        </pc:cxnChg>
        <pc:cxnChg chg="add mod">
          <ac:chgData name="노기섭" userId="ae9b08ef-567f-4a8b-b31c-0939526a8c0b" providerId="ADAL" clId="{D4513C58-ECF4-43D6-842D-0820F47AFDEA}" dt="2022-01-17T21:28:03.730" v="9530" actId="1076"/>
          <ac:cxnSpMkLst>
            <pc:docMk/>
            <pc:sldMk cId="3215768894" sldId="513"/>
            <ac:cxnSpMk id="24" creationId="{A3C97F2A-8A94-4B99-8F7C-16D527DBEF03}"/>
          </ac:cxnSpMkLst>
        </pc:cxnChg>
        <pc:cxnChg chg="add mod">
          <ac:chgData name="노기섭" userId="ae9b08ef-567f-4a8b-b31c-0939526a8c0b" providerId="ADAL" clId="{D4513C58-ECF4-43D6-842D-0820F47AFDEA}" dt="2022-01-17T21:28:03.730" v="9530" actId="1076"/>
          <ac:cxnSpMkLst>
            <pc:docMk/>
            <pc:sldMk cId="3215768894" sldId="513"/>
            <ac:cxnSpMk id="25" creationId="{8F4CBA17-C66C-4A95-A1B2-6A50EF1C35BE}"/>
          </ac:cxnSpMkLst>
        </pc:cxnChg>
      </pc:sldChg>
      <pc:sldChg chg="addSp delSp modSp new mod">
        <pc:chgData name="노기섭" userId="ae9b08ef-567f-4a8b-b31c-0939526a8c0b" providerId="ADAL" clId="{D4513C58-ECF4-43D6-842D-0820F47AFDEA}" dt="2022-01-17T21:41:07.386" v="10308" actId="20577"/>
        <pc:sldMkLst>
          <pc:docMk/>
          <pc:sldMk cId="2359185871" sldId="514"/>
        </pc:sldMkLst>
        <pc:spChg chg="mod">
          <ac:chgData name="노기섭" userId="ae9b08ef-567f-4a8b-b31c-0939526a8c0b" providerId="ADAL" clId="{D4513C58-ECF4-43D6-842D-0820F47AFDEA}" dt="2022-01-17T21:34:07.731" v="10011" actId="20577"/>
          <ac:spMkLst>
            <pc:docMk/>
            <pc:sldMk cId="2359185871" sldId="514"/>
            <ac:spMk id="2" creationId="{F4855226-7021-4679-B20F-E537A8B19258}"/>
          </ac:spMkLst>
        </pc:spChg>
        <pc:spChg chg="mod">
          <ac:chgData name="노기섭" userId="ae9b08ef-567f-4a8b-b31c-0939526a8c0b" providerId="ADAL" clId="{D4513C58-ECF4-43D6-842D-0820F47AFDEA}" dt="2022-01-17T21:32:38.295" v="9828"/>
          <ac:spMkLst>
            <pc:docMk/>
            <pc:sldMk cId="2359185871" sldId="514"/>
            <ac:spMk id="3" creationId="{E94B3EAD-96F8-44D2-B0C6-9E1218A9FC38}"/>
          </ac:spMkLst>
        </pc:spChg>
        <pc:spChg chg="add mod">
          <ac:chgData name="노기섭" userId="ae9b08ef-567f-4a8b-b31c-0939526a8c0b" providerId="ADAL" clId="{D4513C58-ECF4-43D6-842D-0820F47AFDEA}" dt="2022-01-17T21:34:15.639" v="10012" actId="1076"/>
          <ac:spMkLst>
            <pc:docMk/>
            <pc:sldMk cId="2359185871" sldId="514"/>
            <ac:spMk id="6" creationId="{0D58C4DF-4A2E-4F54-8A08-F9369B1895C5}"/>
          </ac:spMkLst>
        </pc:spChg>
        <pc:spChg chg="add mod">
          <ac:chgData name="노기섭" userId="ae9b08ef-567f-4a8b-b31c-0939526a8c0b" providerId="ADAL" clId="{D4513C58-ECF4-43D6-842D-0820F47AFDEA}" dt="2022-01-17T21:34:15.639" v="10012" actId="1076"/>
          <ac:spMkLst>
            <pc:docMk/>
            <pc:sldMk cId="2359185871" sldId="514"/>
            <ac:spMk id="7" creationId="{2848F642-257F-46BA-897A-6CB107350BE2}"/>
          </ac:spMkLst>
        </pc:spChg>
        <pc:spChg chg="add mod">
          <ac:chgData name="노기섭" userId="ae9b08ef-567f-4a8b-b31c-0939526a8c0b" providerId="ADAL" clId="{D4513C58-ECF4-43D6-842D-0820F47AFDEA}" dt="2022-01-17T21:38:19.965" v="10151" actId="1076"/>
          <ac:spMkLst>
            <pc:docMk/>
            <pc:sldMk cId="2359185871" sldId="514"/>
            <ac:spMk id="8" creationId="{FA91603F-14DD-4B57-B909-97B01A69A329}"/>
          </ac:spMkLst>
        </pc:spChg>
        <pc:spChg chg="add mod">
          <ac:chgData name="노기섭" userId="ae9b08ef-567f-4a8b-b31c-0939526a8c0b" providerId="ADAL" clId="{D4513C58-ECF4-43D6-842D-0820F47AFDEA}" dt="2022-01-17T21:38:13.675" v="10149" actId="1076"/>
          <ac:spMkLst>
            <pc:docMk/>
            <pc:sldMk cId="2359185871" sldId="514"/>
            <ac:spMk id="11" creationId="{C1548AD4-7270-437C-9E79-C724BE334777}"/>
          </ac:spMkLst>
        </pc:spChg>
        <pc:spChg chg="add del mod">
          <ac:chgData name="노기섭" userId="ae9b08ef-567f-4a8b-b31c-0939526a8c0b" providerId="ADAL" clId="{D4513C58-ECF4-43D6-842D-0820F47AFDEA}" dt="2022-01-17T21:37:17.107" v="10053" actId="478"/>
          <ac:spMkLst>
            <pc:docMk/>
            <pc:sldMk cId="2359185871" sldId="514"/>
            <ac:spMk id="14" creationId="{EA6C8043-77F3-42FE-8607-5F841CC75A37}"/>
          </ac:spMkLst>
        </pc:spChg>
        <pc:spChg chg="add mod">
          <ac:chgData name="노기섭" userId="ae9b08ef-567f-4a8b-b31c-0939526a8c0b" providerId="ADAL" clId="{D4513C58-ECF4-43D6-842D-0820F47AFDEA}" dt="2022-01-17T21:38:32.934" v="10155" actId="1076"/>
          <ac:spMkLst>
            <pc:docMk/>
            <pc:sldMk cId="2359185871" sldId="514"/>
            <ac:spMk id="15" creationId="{CFF598D3-1538-4F64-8BE1-8FE1D44FA0CF}"/>
          </ac:spMkLst>
        </pc:spChg>
        <pc:spChg chg="add mod">
          <ac:chgData name="노기섭" userId="ae9b08ef-567f-4a8b-b31c-0939526a8c0b" providerId="ADAL" clId="{D4513C58-ECF4-43D6-842D-0820F47AFDEA}" dt="2022-01-17T21:41:07.386" v="10308" actId="20577"/>
          <ac:spMkLst>
            <pc:docMk/>
            <pc:sldMk cId="2359185871" sldId="514"/>
            <ac:spMk id="19" creationId="{C76D11A2-ED9F-4BC9-8A0A-659B2193484F}"/>
          </ac:spMkLst>
        </pc:spChg>
        <pc:picChg chg="add mod">
          <ac:chgData name="노기섭" userId="ae9b08ef-567f-4a8b-b31c-0939526a8c0b" providerId="ADAL" clId="{D4513C58-ECF4-43D6-842D-0820F47AFDEA}" dt="2022-01-17T21:38:02.674" v="10146" actId="1076"/>
          <ac:picMkLst>
            <pc:docMk/>
            <pc:sldMk cId="2359185871" sldId="514"/>
            <ac:picMk id="5" creationId="{AD010FC5-8B5C-4C4A-89EB-EF81C5FCC060}"/>
          </ac:picMkLst>
        </pc:picChg>
        <pc:picChg chg="add mod">
          <ac:chgData name="노기섭" userId="ae9b08ef-567f-4a8b-b31c-0939526a8c0b" providerId="ADAL" clId="{D4513C58-ECF4-43D6-842D-0820F47AFDEA}" dt="2022-01-17T21:38:16.460" v="10150" actId="1076"/>
          <ac:picMkLst>
            <pc:docMk/>
            <pc:sldMk cId="2359185871" sldId="514"/>
            <ac:picMk id="9" creationId="{3AAF8837-81E2-4EE1-8931-7EAEC4779708}"/>
          </ac:picMkLst>
        </pc:picChg>
        <pc:picChg chg="add mod">
          <ac:chgData name="노기섭" userId="ae9b08ef-567f-4a8b-b31c-0939526a8c0b" providerId="ADAL" clId="{D4513C58-ECF4-43D6-842D-0820F47AFDEA}" dt="2022-01-17T21:38:29.566" v="10154" actId="1076"/>
          <ac:picMkLst>
            <pc:docMk/>
            <pc:sldMk cId="2359185871" sldId="514"/>
            <ac:picMk id="13" creationId="{F238E909-02D1-43CE-BF47-28320881F91F}"/>
          </ac:picMkLst>
        </pc:picChg>
        <pc:cxnChg chg="add mod">
          <ac:chgData name="노기섭" userId="ae9b08ef-567f-4a8b-b31c-0939526a8c0b" providerId="ADAL" clId="{D4513C58-ECF4-43D6-842D-0820F47AFDEA}" dt="2022-01-17T21:38:27.462" v="10153" actId="14100"/>
          <ac:cxnSpMkLst>
            <pc:docMk/>
            <pc:sldMk cId="2359185871" sldId="514"/>
            <ac:cxnSpMk id="17" creationId="{E9286B1F-672E-49FD-A05A-315CFDC2E000}"/>
          </ac:cxnSpMkLst>
        </pc:cxnChg>
        <pc:cxnChg chg="add mod">
          <ac:chgData name="노기섭" userId="ae9b08ef-567f-4a8b-b31c-0939526a8c0b" providerId="ADAL" clId="{D4513C58-ECF4-43D6-842D-0820F47AFDEA}" dt="2022-01-17T21:40:06.602" v="10206" actId="14100"/>
          <ac:cxnSpMkLst>
            <pc:docMk/>
            <pc:sldMk cId="2359185871" sldId="514"/>
            <ac:cxnSpMk id="23" creationId="{DD2DBA3A-03A9-40BF-9F2E-9540C3DD376B}"/>
          </ac:cxnSpMkLst>
        </pc:cxnChg>
      </pc:sldChg>
      <pc:sldChg chg="addSp delSp modSp new mod">
        <pc:chgData name="노기섭" userId="ae9b08ef-567f-4a8b-b31c-0939526a8c0b" providerId="ADAL" clId="{D4513C58-ECF4-43D6-842D-0820F47AFDEA}" dt="2022-01-17T21:53:35.374" v="10972" actId="1076"/>
        <pc:sldMkLst>
          <pc:docMk/>
          <pc:sldMk cId="183004837" sldId="515"/>
        </pc:sldMkLst>
        <pc:spChg chg="del">
          <ac:chgData name="노기섭" userId="ae9b08ef-567f-4a8b-b31c-0939526a8c0b" providerId="ADAL" clId="{D4513C58-ECF4-43D6-842D-0820F47AFDEA}" dt="2022-01-17T21:42:12.466" v="10342" actId="478"/>
          <ac:spMkLst>
            <pc:docMk/>
            <pc:sldMk cId="183004837" sldId="515"/>
            <ac:spMk id="2" creationId="{51360962-6F8E-4621-968B-0D13884897B9}"/>
          </ac:spMkLst>
        </pc:spChg>
        <pc:spChg chg="mod">
          <ac:chgData name="노기섭" userId="ae9b08ef-567f-4a8b-b31c-0939526a8c0b" providerId="ADAL" clId="{D4513C58-ECF4-43D6-842D-0820F47AFDEA}" dt="2022-01-17T21:41:56.738" v="10341" actId="20577"/>
          <ac:spMkLst>
            <pc:docMk/>
            <pc:sldMk cId="183004837" sldId="515"/>
            <ac:spMk id="3" creationId="{4CFC41FB-3D8C-4881-A00C-8257BCD05BF1}"/>
          </ac:spMkLst>
        </pc:spChg>
        <pc:spChg chg="add mod">
          <ac:chgData name="노기섭" userId="ae9b08ef-567f-4a8b-b31c-0939526a8c0b" providerId="ADAL" clId="{D4513C58-ECF4-43D6-842D-0820F47AFDEA}" dt="2022-01-17T21:50:12.412" v="10890" actId="1076"/>
          <ac:spMkLst>
            <pc:docMk/>
            <pc:sldMk cId="183004837" sldId="515"/>
            <ac:spMk id="5" creationId="{1438F61B-0EDE-447B-B32F-2A5D42F6DA1E}"/>
          </ac:spMkLst>
        </pc:spChg>
        <pc:spChg chg="add mod">
          <ac:chgData name="노기섭" userId="ae9b08ef-567f-4a8b-b31c-0939526a8c0b" providerId="ADAL" clId="{D4513C58-ECF4-43D6-842D-0820F47AFDEA}" dt="2022-01-17T21:50:06.971" v="10888" actId="21"/>
          <ac:spMkLst>
            <pc:docMk/>
            <pc:sldMk cId="183004837" sldId="515"/>
            <ac:spMk id="6" creationId="{E59F3458-989E-4ADF-9A11-9978AC9DE398}"/>
          </ac:spMkLst>
        </pc:spChg>
        <pc:spChg chg="add mod">
          <ac:chgData name="노기섭" userId="ae9b08ef-567f-4a8b-b31c-0939526a8c0b" providerId="ADAL" clId="{D4513C58-ECF4-43D6-842D-0820F47AFDEA}" dt="2022-01-17T21:49:59.474" v="10886" actId="1076"/>
          <ac:spMkLst>
            <pc:docMk/>
            <pc:sldMk cId="183004837" sldId="515"/>
            <ac:spMk id="7" creationId="{C34C083E-D2DE-4D1D-BE62-9744031E253F}"/>
          </ac:spMkLst>
        </pc:spChg>
        <pc:spChg chg="add mod">
          <ac:chgData name="노기섭" userId="ae9b08ef-567f-4a8b-b31c-0939526a8c0b" providerId="ADAL" clId="{D4513C58-ECF4-43D6-842D-0820F47AFDEA}" dt="2022-01-17T21:53:27.404" v="10970" actId="14100"/>
          <ac:spMkLst>
            <pc:docMk/>
            <pc:sldMk cId="183004837" sldId="515"/>
            <ac:spMk id="10" creationId="{C0AAD939-E0B3-4AF6-819A-36678419F284}"/>
          </ac:spMkLst>
        </pc:spChg>
        <pc:spChg chg="add mod">
          <ac:chgData name="노기섭" userId="ae9b08ef-567f-4a8b-b31c-0939526a8c0b" providerId="ADAL" clId="{D4513C58-ECF4-43D6-842D-0820F47AFDEA}" dt="2022-01-17T21:52:29.524" v="10905" actId="14100"/>
          <ac:spMkLst>
            <pc:docMk/>
            <pc:sldMk cId="183004837" sldId="515"/>
            <ac:spMk id="12" creationId="{E4074F05-8E9A-4A73-8057-2569BEAB8CE0}"/>
          </ac:spMkLst>
        </pc:spChg>
        <pc:spChg chg="add mod">
          <ac:chgData name="노기섭" userId="ae9b08ef-567f-4a8b-b31c-0939526a8c0b" providerId="ADAL" clId="{D4513C58-ECF4-43D6-842D-0820F47AFDEA}" dt="2022-01-17T21:53:12.803" v="10965" actId="6549"/>
          <ac:spMkLst>
            <pc:docMk/>
            <pc:sldMk cId="183004837" sldId="515"/>
            <ac:spMk id="13" creationId="{7F127748-38F6-4A9B-913A-3E4555B6AA4C}"/>
          </ac:spMkLst>
        </pc:spChg>
        <pc:spChg chg="add mod">
          <ac:chgData name="노기섭" userId="ae9b08ef-567f-4a8b-b31c-0939526a8c0b" providerId="ADAL" clId="{D4513C58-ECF4-43D6-842D-0820F47AFDEA}" dt="2022-01-17T21:53:35.374" v="10972" actId="1076"/>
          <ac:spMkLst>
            <pc:docMk/>
            <pc:sldMk cId="183004837" sldId="515"/>
            <ac:spMk id="14" creationId="{AC1C52F4-4AA9-42AE-AAFA-8BCB6AA906B3}"/>
          </ac:spMkLst>
        </pc:spChg>
        <pc:picChg chg="add mod">
          <ac:chgData name="노기섭" userId="ae9b08ef-567f-4a8b-b31c-0939526a8c0b" providerId="ADAL" clId="{D4513C58-ECF4-43D6-842D-0820F47AFDEA}" dt="2022-01-17T21:49:59.474" v="10886" actId="1076"/>
          <ac:picMkLst>
            <pc:docMk/>
            <pc:sldMk cId="183004837" sldId="515"/>
            <ac:picMk id="9" creationId="{08A2F57F-7432-4E7A-A702-B7A030C005B0}"/>
          </ac:picMkLst>
        </pc:picChg>
      </pc:sldChg>
      <pc:sldChg chg="new del">
        <pc:chgData name="노기섭" userId="ae9b08ef-567f-4a8b-b31c-0939526a8c0b" providerId="ADAL" clId="{D4513C58-ECF4-43D6-842D-0820F47AFDEA}" dt="2022-01-17T21:56:07.510" v="11175" actId="47"/>
        <pc:sldMkLst>
          <pc:docMk/>
          <pc:sldMk cId="1089631921" sldId="516"/>
        </pc:sldMkLst>
      </pc:sldChg>
      <pc:sldChg chg="addSp delSp modSp add mod">
        <pc:chgData name="노기섭" userId="ae9b08ef-567f-4a8b-b31c-0939526a8c0b" providerId="ADAL" clId="{D4513C58-ECF4-43D6-842D-0820F47AFDEA}" dt="2022-01-17T21:55:56.195" v="11173" actId="14100"/>
        <pc:sldMkLst>
          <pc:docMk/>
          <pc:sldMk cId="1056430551" sldId="517"/>
        </pc:sldMkLst>
        <pc:spChg chg="mod">
          <ac:chgData name="노기섭" userId="ae9b08ef-567f-4a8b-b31c-0939526a8c0b" providerId="ADAL" clId="{D4513C58-ECF4-43D6-842D-0820F47AFDEA}" dt="2022-01-17T21:55:07.064" v="11164" actId="6549"/>
          <ac:spMkLst>
            <pc:docMk/>
            <pc:sldMk cId="1056430551" sldId="517"/>
            <ac:spMk id="2" creationId="{7AEAC47A-5E5E-44DA-98D6-23F89C36E13D}"/>
          </ac:spMkLst>
        </pc:spChg>
        <pc:spChg chg="mod">
          <ac:chgData name="노기섭" userId="ae9b08ef-567f-4a8b-b31c-0939526a8c0b" providerId="ADAL" clId="{D4513C58-ECF4-43D6-842D-0820F47AFDEA}" dt="2022-01-17T21:54:38.941" v="11121" actId="20577"/>
          <ac:spMkLst>
            <pc:docMk/>
            <pc:sldMk cId="1056430551" sldId="517"/>
            <ac:spMk id="3" creationId="{8584AFC2-D8D7-4280-90BD-B1C86C169B2A}"/>
          </ac:spMkLst>
        </pc:spChg>
        <pc:picChg chg="mod">
          <ac:chgData name="노기섭" userId="ae9b08ef-567f-4a8b-b31c-0939526a8c0b" providerId="ADAL" clId="{D4513C58-ECF4-43D6-842D-0820F47AFDEA}" dt="2022-01-17T21:55:50.331" v="11169" actId="1076"/>
          <ac:picMkLst>
            <pc:docMk/>
            <pc:sldMk cId="1056430551" sldId="517"/>
            <ac:picMk id="5" creationId="{E49F5987-AA1D-432E-A505-1B800EAA8F17}"/>
          </ac:picMkLst>
        </pc:picChg>
        <pc:picChg chg="del">
          <ac:chgData name="노기섭" userId="ae9b08ef-567f-4a8b-b31c-0939526a8c0b" providerId="ADAL" clId="{D4513C58-ECF4-43D6-842D-0820F47AFDEA}" dt="2022-01-17T21:55:17.365" v="11167" actId="478"/>
          <ac:picMkLst>
            <pc:docMk/>
            <pc:sldMk cId="1056430551" sldId="517"/>
            <ac:picMk id="6" creationId="{D8D28449-03AE-40C2-BF9F-41010A0975DA}"/>
          </ac:picMkLst>
        </pc:picChg>
        <pc:picChg chg="add mod">
          <ac:chgData name="노기섭" userId="ae9b08ef-567f-4a8b-b31c-0939526a8c0b" providerId="ADAL" clId="{D4513C58-ECF4-43D6-842D-0820F47AFDEA}" dt="2022-01-17T21:55:56.195" v="11173" actId="14100"/>
          <ac:picMkLst>
            <pc:docMk/>
            <pc:sldMk cId="1056430551" sldId="517"/>
            <ac:picMk id="7" creationId="{95A3FCB2-59FB-48ED-88E6-049EC03F0C35}"/>
          </ac:picMkLst>
        </pc:picChg>
      </pc:sldChg>
      <pc:sldChg chg="add">
        <pc:chgData name="노기섭" userId="ae9b08ef-567f-4a8b-b31c-0939526a8c0b" providerId="ADAL" clId="{D4513C58-ECF4-43D6-842D-0820F47AFDEA}" dt="2022-01-17T21:56:05.740" v="11174"/>
        <pc:sldMkLst>
          <pc:docMk/>
          <pc:sldMk cId="3030188563" sldId="518"/>
        </pc:sldMkLst>
      </pc:sldChg>
      <pc:sldChg chg="addSp delSp modSp new mod modClrScheme chgLayout">
        <pc:chgData name="노기섭" userId="ae9b08ef-567f-4a8b-b31c-0939526a8c0b" providerId="ADAL" clId="{D4513C58-ECF4-43D6-842D-0820F47AFDEA}" dt="2022-01-17T22:15:23.625" v="11709" actId="1076"/>
        <pc:sldMkLst>
          <pc:docMk/>
          <pc:sldMk cId="1570772681" sldId="519"/>
        </pc:sldMkLst>
        <pc:spChg chg="del">
          <ac:chgData name="노기섭" userId="ae9b08ef-567f-4a8b-b31c-0939526a8c0b" providerId="ADAL" clId="{D4513C58-ECF4-43D6-842D-0820F47AFDEA}" dt="2022-01-17T21:56:21.794" v="11177" actId="700"/>
          <ac:spMkLst>
            <pc:docMk/>
            <pc:sldMk cId="1570772681" sldId="519"/>
            <ac:spMk id="2" creationId="{0BE9898C-642B-470C-9B76-2E77A6773377}"/>
          </ac:spMkLst>
        </pc:spChg>
        <pc:spChg chg="del mod ord">
          <ac:chgData name="노기섭" userId="ae9b08ef-567f-4a8b-b31c-0939526a8c0b" providerId="ADAL" clId="{D4513C58-ECF4-43D6-842D-0820F47AFDEA}" dt="2022-01-17T21:56:21.794" v="11177" actId="700"/>
          <ac:spMkLst>
            <pc:docMk/>
            <pc:sldMk cId="1570772681" sldId="519"/>
            <ac:spMk id="3" creationId="{74D963CE-E6FB-4F52-895A-B10A4CE0303C}"/>
          </ac:spMkLst>
        </pc:spChg>
        <pc:spChg chg="mod ord">
          <ac:chgData name="노기섭" userId="ae9b08ef-567f-4a8b-b31c-0939526a8c0b" providerId="ADAL" clId="{D4513C58-ECF4-43D6-842D-0820F47AFDEA}" dt="2022-01-17T21:56:21.794" v="11177" actId="700"/>
          <ac:spMkLst>
            <pc:docMk/>
            <pc:sldMk cId="1570772681" sldId="519"/>
            <ac:spMk id="4" creationId="{6AE864ED-0C29-4B44-BE58-DAA77177F377}"/>
          </ac:spMkLst>
        </pc:spChg>
        <pc:spChg chg="add mod ord">
          <ac:chgData name="노기섭" userId="ae9b08ef-567f-4a8b-b31c-0939526a8c0b" providerId="ADAL" clId="{D4513C58-ECF4-43D6-842D-0820F47AFDEA}" dt="2022-01-17T21:57:19.062" v="11262" actId="6549"/>
          <ac:spMkLst>
            <pc:docMk/>
            <pc:sldMk cId="1570772681" sldId="519"/>
            <ac:spMk id="5" creationId="{82C7966E-0605-4452-A9D5-E9C83D2C482F}"/>
          </ac:spMkLst>
        </pc:spChg>
        <pc:spChg chg="add mod">
          <ac:chgData name="노기섭" userId="ae9b08ef-567f-4a8b-b31c-0939526a8c0b" providerId="ADAL" clId="{D4513C58-ECF4-43D6-842D-0820F47AFDEA}" dt="2022-01-17T22:15:23.625" v="11709" actId="1076"/>
          <ac:spMkLst>
            <pc:docMk/>
            <pc:sldMk cId="1570772681" sldId="519"/>
            <ac:spMk id="6" creationId="{AB38F280-DC0F-455B-BB35-158F91B88092}"/>
          </ac:spMkLst>
        </pc:spChg>
      </pc:sldChg>
      <pc:sldChg chg="modSp new del mod">
        <pc:chgData name="노기섭" userId="ae9b08ef-567f-4a8b-b31c-0939526a8c0b" providerId="ADAL" clId="{D4513C58-ECF4-43D6-842D-0820F47AFDEA}" dt="2022-01-17T21:57:58.519" v="11375" actId="47"/>
        <pc:sldMkLst>
          <pc:docMk/>
          <pc:sldMk cId="1311991538" sldId="520"/>
        </pc:sldMkLst>
        <pc:spChg chg="mod">
          <ac:chgData name="노기섭" userId="ae9b08ef-567f-4a8b-b31c-0939526a8c0b" providerId="ADAL" clId="{D4513C58-ECF4-43D6-842D-0820F47AFDEA}" dt="2022-01-17T21:57:32.788" v="11267" actId="20577"/>
          <ac:spMkLst>
            <pc:docMk/>
            <pc:sldMk cId="1311991538" sldId="520"/>
            <ac:spMk id="2" creationId="{FB635CC3-6818-4FE5-BD9E-70B7A5C88A6B}"/>
          </ac:spMkLst>
        </pc:spChg>
      </pc:sldChg>
      <pc:sldChg chg="addSp delSp modSp new mod">
        <pc:chgData name="노기섭" userId="ae9b08ef-567f-4a8b-b31c-0939526a8c0b" providerId="ADAL" clId="{D4513C58-ECF4-43D6-842D-0820F47AFDEA}" dt="2022-01-17T22:13:53.483" v="11680"/>
        <pc:sldMkLst>
          <pc:docMk/>
          <pc:sldMk cId="2322097514" sldId="520"/>
        </pc:sldMkLst>
        <pc:spChg chg="del">
          <ac:chgData name="노기섭" userId="ae9b08ef-567f-4a8b-b31c-0939526a8c0b" providerId="ADAL" clId="{D4513C58-ECF4-43D6-842D-0820F47AFDEA}" dt="2022-01-17T22:12:40.078" v="11668" actId="22"/>
          <ac:spMkLst>
            <pc:docMk/>
            <pc:sldMk cId="2322097514" sldId="520"/>
            <ac:spMk id="2" creationId="{373D02F8-D103-4F62-9B57-CCE93F4EA39F}"/>
          </ac:spMkLst>
        </pc:spChg>
        <pc:spChg chg="mod">
          <ac:chgData name="노기섭" userId="ae9b08ef-567f-4a8b-b31c-0939526a8c0b" providerId="ADAL" clId="{D4513C58-ECF4-43D6-842D-0820F47AFDEA}" dt="2022-01-17T22:13:53.483" v="11680"/>
          <ac:spMkLst>
            <pc:docMk/>
            <pc:sldMk cId="2322097514" sldId="520"/>
            <ac:spMk id="3" creationId="{7070F47E-4BB1-48D2-AB4B-D6987D892563}"/>
          </ac:spMkLst>
        </pc:spChg>
        <pc:spChg chg="add mod">
          <ac:chgData name="노기섭" userId="ae9b08ef-567f-4a8b-b31c-0939526a8c0b" providerId="ADAL" clId="{D4513C58-ECF4-43D6-842D-0820F47AFDEA}" dt="2022-01-17T22:13:02.366" v="11671" actId="1076"/>
          <ac:spMkLst>
            <pc:docMk/>
            <pc:sldMk cId="2322097514" sldId="520"/>
            <ac:spMk id="7" creationId="{B8377B15-1E7C-4A17-B814-14777A3612C6}"/>
          </ac:spMkLst>
        </pc:spChg>
        <pc:spChg chg="add mod">
          <ac:chgData name="노기섭" userId="ae9b08ef-567f-4a8b-b31c-0939526a8c0b" providerId="ADAL" clId="{D4513C58-ECF4-43D6-842D-0820F47AFDEA}" dt="2022-01-17T22:13:34.672" v="11677" actId="20577"/>
          <ac:spMkLst>
            <pc:docMk/>
            <pc:sldMk cId="2322097514" sldId="520"/>
            <ac:spMk id="8" creationId="{64F8D28D-9802-4857-A4FB-51F5244C8C16}"/>
          </ac:spMkLst>
        </pc:spChg>
        <pc:spChg chg="add mod">
          <ac:chgData name="노기섭" userId="ae9b08ef-567f-4a8b-b31c-0939526a8c0b" providerId="ADAL" clId="{D4513C58-ECF4-43D6-842D-0820F47AFDEA}" dt="2022-01-17T22:13:39.217" v="11678" actId="14100"/>
          <ac:spMkLst>
            <pc:docMk/>
            <pc:sldMk cId="2322097514" sldId="520"/>
            <ac:spMk id="9" creationId="{D3717C6E-412D-4E14-8007-76E2C3DBE0ED}"/>
          </ac:spMkLst>
        </pc:spChg>
        <pc:spChg chg="add mod">
          <ac:chgData name="노기섭" userId="ae9b08ef-567f-4a8b-b31c-0939526a8c0b" providerId="ADAL" clId="{D4513C58-ECF4-43D6-842D-0820F47AFDEA}" dt="2022-01-17T22:13:41.801" v="11679" actId="14100"/>
          <ac:spMkLst>
            <pc:docMk/>
            <pc:sldMk cId="2322097514" sldId="520"/>
            <ac:spMk id="10" creationId="{3A9AB4D2-4539-4C67-B53E-942E6B25E0D2}"/>
          </ac:spMkLst>
        </pc:spChg>
        <pc:picChg chg="add mod ord">
          <ac:chgData name="노기섭" userId="ae9b08ef-567f-4a8b-b31c-0939526a8c0b" providerId="ADAL" clId="{D4513C58-ECF4-43D6-842D-0820F47AFDEA}" dt="2022-01-17T22:12:40.078" v="11668" actId="22"/>
          <ac:picMkLst>
            <pc:docMk/>
            <pc:sldMk cId="2322097514" sldId="520"/>
            <ac:picMk id="6" creationId="{96117F4A-59C4-4F08-8105-531E5C1B52D3}"/>
          </ac:picMkLst>
        </pc:picChg>
      </pc:sldChg>
      <pc:sldMasterChg chg="modSldLayout">
        <pc:chgData name="노기섭" userId="ae9b08ef-567f-4a8b-b31c-0939526a8c0b" providerId="ADAL" clId="{D4513C58-ECF4-43D6-842D-0820F47AFDEA}" dt="2022-01-17T17:31:40.846" v="380" actId="478"/>
        <pc:sldMasterMkLst>
          <pc:docMk/>
          <pc:sldMasterMk cId="2984117403" sldId="2147483662"/>
        </pc:sldMasterMkLst>
        <pc:sldLayoutChg chg="addSp delSp modSp mod">
          <pc:chgData name="노기섭" userId="ae9b08ef-567f-4a8b-b31c-0939526a8c0b" providerId="ADAL" clId="{D4513C58-ECF4-43D6-842D-0820F47AFDEA}" dt="2022-01-17T17:31:40.846" v="380" actId="478"/>
          <pc:sldLayoutMkLst>
            <pc:docMk/>
            <pc:sldMasterMk cId="2984117403" sldId="2147483662"/>
            <pc:sldLayoutMk cId="3316405896" sldId="2147483681"/>
          </pc:sldLayoutMkLst>
          <pc:spChg chg="mod">
            <ac:chgData name="노기섭" userId="ae9b08ef-567f-4a8b-b31c-0939526a8c0b" providerId="ADAL" clId="{D4513C58-ECF4-43D6-842D-0820F47AFDEA}" dt="2022-01-17T17:31:34.981" v="378" actId="20577"/>
            <ac:spMkLst>
              <pc:docMk/>
              <pc:sldMasterMk cId="2984117403" sldId="2147483662"/>
              <pc:sldLayoutMk cId="3316405896" sldId="2147483681"/>
              <ac:spMk id="7" creationId="{00000000-0000-0000-0000-000000000000}"/>
            </ac:spMkLst>
          </pc:spChg>
          <pc:spChg chg="add del">
            <ac:chgData name="노기섭" userId="ae9b08ef-567f-4a8b-b31c-0939526a8c0b" providerId="ADAL" clId="{D4513C58-ECF4-43D6-842D-0820F47AFDEA}" dt="2022-01-17T17:31:40.846" v="380" actId="478"/>
            <ac:spMkLst>
              <pc:docMk/>
              <pc:sldMasterMk cId="2984117403" sldId="2147483662"/>
              <pc:sldLayoutMk cId="3316405896" sldId="2147483681"/>
              <ac:spMk id="12" creationId="{6D032165-DF40-4C96-80AC-99A8157F091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BB094515-097B-4C79-B6F6-8A4A5F30A990}" type="datetimeFigureOut">
              <a:rPr lang="ko-KR" altLang="en-US" smtClean="0"/>
              <a:t>2022-01-18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A9CE7D2-B6CA-496C-BF7D-08A5AD3EE1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72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884467"/>
            <a:ext cx="9144000" cy="2557993"/>
          </a:xfrm>
          <a:solidFill>
            <a:srgbClr val="0060A9">
              <a:alpha val="15000"/>
            </a:srgbClr>
          </a:solidFill>
        </p:spPr>
        <p:txBody>
          <a:bodyPr vert="horz" lIns="91440" tIns="324000" rIns="91440" bIns="45720" rtlCol="0" anchor="ctr">
            <a:noAutofit/>
          </a:bodyPr>
          <a:lstStyle>
            <a:lvl1pPr algn="ctr">
              <a:defRPr lang="en-US" sz="4000" b="1" spc="-75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marL="0" lvl="0" algn="ctr" defTabSz="914377">
              <a:lnSpc>
                <a:spcPct val="125000"/>
              </a:lnSpc>
            </a:pPr>
            <a:r>
              <a:rPr lang="ko-KR" altLang="en-US" dirty="0"/>
              <a:t>시스템 분석 및 설계</a:t>
            </a:r>
            <a:br>
              <a:rPr lang="en-US" altLang="ko-KR" dirty="0"/>
            </a:br>
            <a:r>
              <a:rPr lang="en-US" altLang="ko-KR" dirty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9B36-1071-4C8F-B985-745652B1FB2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121" y="372869"/>
            <a:ext cx="2336930" cy="71034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401305F-839E-4116-8AF3-F4B7BBDC2107}"/>
              </a:ext>
            </a:extLst>
          </p:cNvPr>
          <p:cNvSpPr txBox="1">
            <a:spLocks/>
          </p:cNvSpPr>
          <p:nvPr userDrawn="1"/>
        </p:nvSpPr>
        <p:spPr>
          <a:xfrm>
            <a:off x="8001" y="3429000"/>
            <a:ext cx="9127998" cy="3139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rgbClr val="00479D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latinLnBrk="0"/>
            <a:endParaRPr lang="ko-KR" altLang="en-US" dirty="0"/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0765722F-75D8-4945-807F-E9A5EC073B47}"/>
              </a:ext>
            </a:extLst>
          </p:cNvPr>
          <p:cNvSpPr txBox="1">
            <a:spLocks/>
          </p:cNvSpPr>
          <p:nvPr userDrawn="1"/>
        </p:nvSpPr>
        <p:spPr>
          <a:xfrm>
            <a:off x="6339840" y="5555456"/>
            <a:ext cx="2518086" cy="73866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>
            <a:lvl1pPr marL="0" indent="0" algn="l" defTabSz="914354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800" kern="1200" dirty="0">
                <a:solidFill>
                  <a:srgbClr val="00479D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defRPr>
            </a:lvl1pPr>
            <a:lvl2pPr marL="685766" indent="-228589" algn="l" defTabSz="91435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2000" b="1" dirty="0">
                <a:solidFill>
                  <a:schemeClr val="tx1"/>
                </a:solidFill>
              </a:rPr>
              <a:t>노기섭 교수 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r"/>
            <a:r>
              <a:rPr lang="en-US" altLang="ko-KR" sz="2000" b="1" dirty="0">
                <a:solidFill>
                  <a:schemeClr val="tx1"/>
                </a:solidFill>
              </a:rPr>
              <a:t>(kafa46@cju.ac.kr)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6395B-ECA0-436F-A58F-1EBD2BAC09D7}"/>
              </a:ext>
            </a:extLst>
          </p:cNvPr>
          <p:cNvSpPr txBox="1"/>
          <p:nvPr userDrawn="1"/>
        </p:nvSpPr>
        <p:spPr>
          <a:xfrm>
            <a:off x="5903271" y="4723676"/>
            <a:ext cx="29546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/>
              <a:t>소프트웨어융합학부</a:t>
            </a:r>
            <a:endParaRPr lang="en-US" altLang="ko-KR" sz="2400" dirty="0"/>
          </a:p>
          <a:p>
            <a:pPr algn="r"/>
            <a:r>
              <a:rPr lang="ko-KR" altLang="en-US" dirty="0" err="1"/>
              <a:t>인공지능소프트웨어전공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263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챕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60A9">
              <a:alpha val="15000"/>
            </a:srgbClr>
          </a:solidFill>
        </p:spPr>
        <p:txBody>
          <a:bodyPr vert="horz" lIns="91440" tIns="32400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spc="-75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pPr defTabSz="914377">
              <a:lnSpc>
                <a:spcPct val="125000"/>
              </a:lnSpc>
            </a:pPr>
            <a:endParaRPr lang="ko-KR" alt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910840"/>
            <a:ext cx="9144000" cy="968950"/>
          </a:xfrm>
          <a:solidFill>
            <a:srgbClr val="1B2040"/>
          </a:solidFill>
        </p:spPr>
        <p:txBody>
          <a:bodyPr vert="horz" lIns="91440" tIns="0" rIns="91440" bIns="0" rtlCol="0" anchor="ctr">
            <a:noAutofit/>
          </a:bodyPr>
          <a:lstStyle>
            <a:lvl1pPr algn="ctr">
              <a:defRPr lang="en-US" sz="4000" b="1" spc="-75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marL="0" lvl="0" algn="ctr" defTabSz="914377">
              <a:lnSpc>
                <a:spcPct val="12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8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가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8C603594-219A-4584-A0A3-4A2B659FF80A}"/>
              </a:ext>
            </a:extLst>
          </p:cNvPr>
          <p:cNvSpPr/>
          <p:nvPr userDrawn="1"/>
        </p:nvSpPr>
        <p:spPr>
          <a:xfrm flipH="1">
            <a:off x="0" y="6694146"/>
            <a:ext cx="9143998" cy="139789"/>
          </a:xfrm>
          <a:prstGeom prst="rect">
            <a:avLst/>
          </a:prstGeom>
          <a:solidFill>
            <a:srgbClr val="1B2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CA42763-D997-42B1-B011-1C017552FA76}"/>
              </a:ext>
            </a:extLst>
          </p:cNvPr>
          <p:cNvSpPr/>
          <p:nvPr userDrawn="1"/>
        </p:nvSpPr>
        <p:spPr>
          <a:xfrm flipH="1">
            <a:off x="3" y="24064"/>
            <a:ext cx="9143998" cy="896353"/>
          </a:xfrm>
          <a:prstGeom prst="rect">
            <a:avLst/>
          </a:prstGeom>
          <a:solidFill>
            <a:srgbClr val="1B2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Rectangle 107">
            <a:extLst>
              <a:ext uri="{FF2B5EF4-FFF2-40B4-BE49-F238E27FC236}">
                <a16:creationId xmlns:a16="http://schemas.microsoft.com/office/drawing/2014/main" id="{8CD377FC-9545-4B76-99F7-9A80D6B71C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31010" y="6456575"/>
            <a:ext cx="8763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>
              <a:defRPr/>
            </a:pPr>
            <a:fld id="{38046538-2D86-4F38-B429-7D999D51F312}" type="slidenum">
              <a:rPr kumimoji="0" lang="en-US" altLang="ko-KR" sz="1200" b="1" smtClean="0">
                <a:solidFill>
                  <a:srgbClr val="262626"/>
                </a:solidFill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262626"/>
              </a:solidFill>
              <a:ea typeface="맑은 고딕" pitchFamily="50" charset="-127"/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A0C06919-050A-495E-9A30-9E1B8F7F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99410"/>
            <a:ext cx="8435280" cy="5081917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Font typeface="맑은 고딕" panose="020B0503020000020004" pitchFamily="50" charset="-127"/>
              <a:buChar char="■"/>
              <a:defRPr sz="1600" b="1">
                <a:latin typeface="+mn-ea"/>
                <a:ea typeface="+mn-ea"/>
              </a:defRPr>
            </a:lvl1pPr>
            <a:lvl2pPr marL="541338" indent="-185738">
              <a:lnSpc>
                <a:spcPct val="150000"/>
              </a:lnSpc>
              <a:buClrTx/>
              <a:buFont typeface="맑은 고딕" panose="020B0503020000020004" pitchFamily="50" charset="-127"/>
              <a:buChar char="­"/>
              <a:defRPr sz="1400">
                <a:latin typeface="+mn-ea"/>
                <a:ea typeface="+mn-ea"/>
              </a:defRPr>
            </a:lvl2pPr>
            <a:lvl3pPr marL="896938" indent="-177800">
              <a:lnSpc>
                <a:spcPct val="100000"/>
              </a:lnSpc>
              <a:buFont typeface="Wingdings" panose="05000000000000000000" pitchFamily="2" charset="2"/>
              <a:buChar char=""/>
              <a:defRPr sz="1400" b="0">
                <a:latin typeface="+mn-ea"/>
                <a:ea typeface="+mn-ea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  <a:endParaRPr lang="en-US" altLang="ko-KR" dirty="0"/>
          </a:p>
          <a:p>
            <a:pPr lvl="2"/>
            <a:r>
              <a:rPr lang="ko-KR" altLang="en-US" dirty="0"/>
              <a:t>셋째 수준</a:t>
            </a: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F0D005C5-3346-461E-A6B9-C5828E0F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167" y="219646"/>
            <a:ext cx="6664904" cy="51405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38A4F67-7DF2-40CF-86B9-3FF0B8CCC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64" y="100443"/>
            <a:ext cx="758441" cy="75245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4929AAA-F1F8-48D7-9C0F-959E4E8C29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189" y="6386783"/>
            <a:ext cx="997335" cy="303155"/>
          </a:xfrm>
          <a:prstGeom prst="rect">
            <a:avLst/>
          </a:prstGeom>
        </p:spPr>
      </p:pic>
      <p:sp>
        <p:nvSpPr>
          <p:cNvPr id="21" name="슬라이드 번호 개체 틀 5">
            <a:extLst>
              <a:ext uri="{FF2B5EF4-FFF2-40B4-BE49-F238E27FC236}">
                <a16:creationId xmlns:a16="http://schemas.microsoft.com/office/drawing/2014/main" id="{4E9EE50E-4AF5-4318-BEE1-591AAA11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5706" y="162384"/>
            <a:ext cx="458807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  <a:cs typeface="Times New Roman" panose="02020603050405020304" pitchFamily="18" charset="0"/>
              </a:defRPr>
            </a:lvl1pPr>
          </a:lstStyle>
          <a:p>
            <a:fld id="{C7C1D53F-3DE6-40A9-89A7-02F577E75D9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252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3925" y="6149820"/>
            <a:ext cx="1702751" cy="546426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6A2F7E5B-BAB0-46E9-A04A-B712B305D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19256" cy="99412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ko-KR" altLang="en-US" sz="4400" dirty="0"/>
              <a:t>지금은 쉬는 시간 입니다</a:t>
            </a:r>
            <a:r>
              <a:rPr lang="en-US" altLang="ko-KR" sz="4400" dirty="0"/>
              <a:t>. ^^~</a:t>
            </a:r>
            <a:endParaRPr lang="ko-KR" altLang="en-US" sz="4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72B8E22-4D56-47B2-AF8D-3FA82EB273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8448" y="2226139"/>
            <a:ext cx="5084098" cy="32175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0B6482E-5162-4270-9EF7-397A2B6239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8" b="94222" l="9778" r="92000">
                        <a14:foregroundMark x1="33333" y1="80444" x2="29333" y2="85333"/>
                        <a14:foregroundMark x1="51556" y1="80889" x2="55556" y2="85333"/>
                        <a14:foregroundMark x1="65778" y1="64444" x2="77333" y2="62667"/>
                        <a14:foregroundMark x1="71556" y1="74222" x2="59111" y2="84889"/>
                        <a14:foregroundMark x1="68444" y1="80000" x2="72000" y2="85333"/>
                        <a14:foregroundMark x1="52889" y1="87111" x2="68444" y2="88000"/>
                        <a14:foregroundMark x1="67556" y1="10667" x2="69333" y2="20889"/>
                        <a14:foregroundMark x1="75111" y1="12444" x2="74667" y2="18222"/>
                        <a14:foregroundMark x1="77778" y1="10222" x2="76444" y2="14222"/>
                        <a14:foregroundMark x1="80889" y1="18222" x2="84000" y2="16000"/>
                        <a14:foregroundMark x1="77333" y1="22667" x2="83111" y2="24889"/>
                        <a14:foregroundMark x1="72000" y1="83111" x2="76444" y2="87556"/>
                        <a14:foregroundMark x1="87556" y1="60000" x2="87556" y2="67556"/>
                        <a14:foregroundMark x1="91556" y1="64889" x2="84444" y2="72889"/>
                        <a14:foregroundMark x1="88889" y1="59556" x2="88889" y2="62667"/>
                        <a14:foregroundMark x1="87556" y1="58222" x2="89333" y2="62667"/>
                        <a14:foregroundMark x1="79556" y1="71111" x2="84000" y2="74667"/>
                        <a14:foregroundMark x1="68889" y1="6222" x2="68889" y2="10222"/>
                        <a14:foregroundMark x1="50222" y1="20000" x2="48889" y2="31556"/>
                        <a14:foregroundMark x1="91556" y1="62667" x2="91556" y2="64444"/>
                        <a14:foregroundMark x1="88889" y1="57333" x2="89333" y2="60000"/>
                        <a14:foregroundMark x1="88444" y1="56444" x2="88000" y2="58667"/>
                        <a14:foregroundMark x1="84889" y1="74667" x2="92000" y2="62667"/>
                        <a14:foregroundMark x1="30667" y1="93778" x2="30667" y2="93778"/>
                        <a14:foregroundMark x1="60000" y1="67111" x2="60000" y2="67111"/>
                        <a14:foregroundMark x1="62222" y1="68889" x2="62222" y2="68889"/>
                        <a14:foregroundMark x1="62222" y1="60889" x2="62222" y2="60889"/>
                        <a14:foregroundMark x1="64889" y1="61333" x2="64889" y2="61333"/>
                        <a14:foregroundMark x1="60000" y1="62222" x2="60000" y2="62222"/>
                        <a14:foregroundMark x1="78222" y1="66667" x2="78222" y2="66667"/>
                        <a14:foregroundMark x1="75556" y1="66667" x2="75556" y2="66667"/>
                        <a14:foregroundMark x1="73333" y1="67556" x2="73333" y2="67556"/>
                        <a14:foregroundMark x1="70667" y1="68444" x2="70667" y2="68444"/>
                        <a14:foregroundMark x1="69333" y1="71556" x2="69333" y2="71556"/>
                        <a14:foregroundMark x1="68889" y1="72889" x2="68889" y2="72889"/>
                        <a14:foregroundMark x1="67111" y1="73333" x2="66222" y2="72889"/>
                        <a14:foregroundMark x1="65333" y1="72000" x2="65333" y2="72000"/>
                        <a14:foregroundMark x1="61778" y1="72444" x2="61778" y2="72444"/>
                        <a14:foregroundMark x1="59556" y1="72444" x2="59556" y2="72444"/>
                        <a14:foregroundMark x1="57778" y1="73333" x2="57778" y2="73333"/>
                        <a14:foregroundMark x1="54222" y1="74222" x2="54222" y2="74222"/>
                        <a14:foregroundMark x1="51111" y1="74667" x2="51111" y2="74667"/>
                        <a14:foregroundMark x1="47556" y1="75556" x2="47556" y2="75556"/>
                        <a14:foregroundMark x1="45778" y1="75556" x2="45778" y2="75556"/>
                        <a14:foregroundMark x1="43111" y1="75556" x2="43111" y2="75556"/>
                        <a14:foregroundMark x1="40889" y1="75111" x2="40889" y2="75111"/>
                        <a14:foregroundMark x1="37778" y1="74667" x2="37778" y2="74667"/>
                        <a14:foregroundMark x1="25333" y1="89778" x2="25333" y2="89778"/>
                        <a14:foregroundMark x1="24889" y1="87111" x2="24889" y2="87111"/>
                        <a14:foregroundMark x1="24000" y1="86667" x2="24000" y2="86667"/>
                        <a14:foregroundMark x1="27556" y1="92000" x2="27556" y2="92000"/>
                        <a14:foregroundMark x1="29778" y1="93778" x2="29778" y2="93778"/>
                        <a14:foregroundMark x1="31556" y1="94222" x2="31556" y2="94222"/>
                        <a14:foregroundMark x1="34222" y1="90222" x2="34222" y2="90222"/>
                        <a14:foregroundMark x1="37333" y1="91111" x2="37333" y2="91111"/>
                        <a14:foregroundMark x1="37778" y1="91111" x2="37778" y2="91111"/>
                        <a14:foregroundMark x1="37333" y1="88444" x2="37333" y2="88444"/>
                        <a14:foregroundMark x1="36889" y1="87111" x2="36889" y2="87111"/>
                        <a14:foregroundMark x1="39556" y1="84444" x2="39556" y2="84444"/>
                        <a14:foregroundMark x1="42222" y1="82667" x2="42222" y2="82667"/>
                        <a14:foregroundMark x1="44889" y1="81778" x2="44889" y2="81778"/>
                        <a14:foregroundMark x1="46222" y1="82667" x2="46222" y2="82667"/>
                        <a14:foregroundMark x1="47556" y1="84889" x2="47556" y2="84889"/>
                        <a14:foregroundMark x1="48000" y1="87111" x2="48000" y2="87111"/>
                        <a14:foregroundMark x1="48889" y1="88444" x2="48889" y2="88444"/>
                        <a14:foregroundMark x1="79556" y1="87556" x2="79556" y2="87556"/>
                        <a14:foregroundMark x1="81333" y1="88000" x2="80889" y2="87556"/>
                        <a14:foregroundMark x1="80000" y1="85778" x2="79556" y2="84889"/>
                        <a14:foregroundMark x1="78222" y1="83111" x2="78667" y2="83111"/>
                        <a14:foregroundMark x1="77778" y1="80889" x2="77778" y2="80889"/>
                        <a14:foregroundMark x1="76444" y1="78222" x2="76444" y2="78222"/>
                        <a14:foregroundMark x1="75111" y1="76444" x2="75111" y2="76444"/>
                        <a14:foregroundMark x1="82667" y1="69333" x2="82667" y2="69333"/>
                        <a14:foregroundMark x1="84444" y1="66222" x2="84444" y2="66222"/>
                        <a14:foregroundMark x1="85778" y1="62667" x2="85778" y2="62667"/>
                        <a14:foregroundMark x1="85333" y1="60000" x2="85333" y2="60000"/>
                        <a14:foregroundMark x1="69333" y1="60889" x2="69333" y2="60889"/>
                        <a14:foregroundMark x1="71556" y1="60000" x2="71556" y2="60000"/>
                        <a14:foregroundMark x1="74222" y1="59111" x2="74222" y2="59111"/>
                        <a14:foregroundMark x1="33333" y1="31556" x2="33333" y2="31556"/>
                        <a14:foregroundMark x1="58667" y1="29333" x2="58667" y2="29333"/>
                        <a14:foregroundMark x1="57778" y1="12889" x2="57778" y2="12889"/>
                        <a14:foregroundMark x1="53333" y1="11556" x2="53333" y2="11556"/>
                        <a14:foregroundMark x1="48889" y1="11111" x2="48889" y2="11111"/>
                        <a14:foregroundMark x1="44000" y1="11111" x2="44000" y2="11111"/>
                        <a14:foregroundMark x1="39556" y1="11111" x2="39556" y2="11111"/>
                        <a14:foregroundMark x1="42667" y1="11111" x2="42667" y2="11111"/>
                        <a14:foregroundMark x1="37333" y1="12000" x2="37333" y2="12000"/>
                        <a14:foregroundMark x1="35556" y1="12000" x2="35556" y2="12000"/>
                        <a14:foregroundMark x1="33333" y1="12444" x2="33333" y2="12444"/>
                        <a14:foregroundMark x1="31111" y1="13778" x2="31111" y2="13778"/>
                        <a14:foregroundMark x1="29333" y1="14667" x2="29333" y2="14667"/>
                        <a14:foregroundMark x1="26667" y1="15556" x2="26667" y2="15556"/>
                        <a14:foregroundMark x1="24000" y1="17778" x2="24000" y2="17778"/>
                        <a14:foregroundMark x1="21333" y1="20444" x2="21333" y2="20444"/>
                        <a14:foregroundMark x1="18667" y1="23556" x2="18667" y2="23556"/>
                        <a14:foregroundMark x1="16000" y1="26667" x2="16000" y2="26667"/>
                        <a14:foregroundMark x1="14667" y1="28889" x2="14667" y2="28889"/>
                        <a14:foregroundMark x1="12889" y1="33333" x2="12889" y2="33333"/>
                        <a14:foregroundMark x1="11556" y1="43556" x2="11556" y2="43556"/>
                        <a14:foregroundMark x1="11111" y1="40444" x2="11111" y2="40444"/>
                        <a14:foregroundMark x1="11556" y1="42667" x2="11556" y2="42667"/>
                        <a14:foregroundMark x1="12000" y1="49333" x2="12000" y2="49333"/>
                        <a14:foregroundMark x1="12444" y1="52889" x2="12444" y2="52889"/>
                        <a14:foregroundMark x1="19556" y1="65333" x2="19556" y2="65333"/>
                        <a14:foregroundMark x1="22667" y1="68000" x2="22667" y2="68000"/>
                        <a14:foregroundMark x1="25778" y1="70222" x2="25778" y2="70222"/>
                        <a14:foregroundMark x1="28889" y1="71556" x2="28889" y2="71556"/>
                        <a14:foregroundMark x1="32444" y1="72889" x2="32444" y2="72889"/>
                        <a14:foregroundMark x1="36889" y1="36889" x2="36889" y2="36889"/>
                        <a14:foregroundMark x1="38667" y1="33333" x2="38667" y2="33333"/>
                        <a14:foregroundMark x1="37333" y1="28000" x2="37333" y2="28000"/>
                        <a14:foregroundMark x1="32444" y1="25778" x2="32444" y2="25778"/>
                        <a14:foregroundMark x1="26667" y1="28444" x2="26667" y2="28444"/>
                        <a14:foregroundMark x1="24889" y1="33778" x2="24889" y2="33778"/>
                        <a14:foregroundMark x1="42667" y1="39556" x2="42667" y2="39556"/>
                        <a14:foregroundMark x1="43556" y1="36000" x2="44000" y2="36000"/>
                        <a14:foregroundMark x1="47111" y1="34222" x2="47111" y2="34222"/>
                        <a14:foregroundMark x1="51111" y1="30222" x2="51111" y2="30222"/>
                        <a14:foregroundMark x1="54222" y1="34667" x2="54222" y2="34667"/>
                        <a14:foregroundMark x1="62222" y1="34222" x2="62222" y2="34222"/>
                        <a14:foregroundMark x1="64000" y1="29333" x2="64000" y2="29333"/>
                        <a14:foregroundMark x1="62222" y1="24000" x2="62222" y2="24000"/>
                        <a14:foregroundMark x1="76889" y1="32000" x2="76889" y2="32000"/>
                        <a14:foregroundMark x1="78222" y1="37778" x2="78222" y2="37778"/>
                        <a14:foregroundMark x1="78667" y1="42222" x2="78667" y2="42222"/>
                        <a14:foregroundMark x1="79111" y1="45333" x2="79111" y2="45333"/>
                        <a14:foregroundMark x1="79111" y1="47111" x2="79111" y2="47111"/>
                        <a14:foregroundMark x1="77333" y1="52000" x2="77333" y2="52000"/>
                        <a14:foregroundMark x1="76889" y1="54667" x2="76889" y2="54667"/>
                        <a14:foregroundMark x1="78667" y1="57778" x2="78667" y2="57778"/>
                        <a14:foregroundMark x1="82222" y1="57778" x2="82222" y2="57778"/>
                        <a14:foregroundMark x1="84000" y1="58222" x2="84000" y2="58222"/>
                        <a14:foregroundMark x1="80889" y1="26667" x2="80889" y2="2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6704" y="2964013"/>
            <a:ext cx="1741760" cy="174176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BD4C00A-511C-4D13-9F7B-CE2E96CFCA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8" b="94222" l="9778" r="92000">
                        <a14:foregroundMark x1="33333" y1="80444" x2="29333" y2="85333"/>
                        <a14:foregroundMark x1="51556" y1="80889" x2="55556" y2="85333"/>
                        <a14:foregroundMark x1="65778" y1="64444" x2="77333" y2="62667"/>
                        <a14:foregroundMark x1="71556" y1="74222" x2="59111" y2="84889"/>
                        <a14:foregroundMark x1="68444" y1="80000" x2="72000" y2="85333"/>
                        <a14:foregroundMark x1="52889" y1="87111" x2="68444" y2="88000"/>
                        <a14:foregroundMark x1="67556" y1="10667" x2="69333" y2="20889"/>
                        <a14:foregroundMark x1="75111" y1="12444" x2="74667" y2="18222"/>
                        <a14:foregroundMark x1="77778" y1="10222" x2="76444" y2="14222"/>
                        <a14:foregroundMark x1="80889" y1="18222" x2="84000" y2="16000"/>
                        <a14:foregroundMark x1="77333" y1="22667" x2="83111" y2="24889"/>
                        <a14:foregroundMark x1="72000" y1="83111" x2="76444" y2="87556"/>
                        <a14:foregroundMark x1="87556" y1="60000" x2="87556" y2="67556"/>
                        <a14:foregroundMark x1="91556" y1="64889" x2="84444" y2="72889"/>
                        <a14:foregroundMark x1="88889" y1="59556" x2="88889" y2="62667"/>
                        <a14:foregroundMark x1="87556" y1="58222" x2="89333" y2="62667"/>
                        <a14:foregroundMark x1="79556" y1="71111" x2="84000" y2="74667"/>
                        <a14:foregroundMark x1="68889" y1="6222" x2="68889" y2="10222"/>
                        <a14:foregroundMark x1="50222" y1="20000" x2="48889" y2="31556"/>
                        <a14:foregroundMark x1="91556" y1="62667" x2="91556" y2="64444"/>
                        <a14:foregroundMark x1="88889" y1="57333" x2="89333" y2="60000"/>
                        <a14:foregroundMark x1="88444" y1="56444" x2="88000" y2="58667"/>
                        <a14:foregroundMark x1="84889" y1="74667" x2="92000" y2="62667"/>
                        <a14:foregroundMark x1="30667" y1="93778" x2="30667" y2="93778"/>
                        <a14:foregroundMark x1="60000" y1="67111" x2="60000" y2="67111"/>
                        <a14:foregroundMark x1="62222" y1="68889" x2="62222" y2="68889"/>
                        <a14:foregroundMark x1="62222" y1="60889" x2="62222" y2="60889"/>
                        <a14:foregroundMark x1="64889" y1="61333" x2="64889" y2="61333"/>
                        <a14:foregroundMark x1="60000" y1="62222" x2="60000" y2="62222"/>
                        <a14:foregroundMark x1="78222" y1="66667" x2="78222" y2="66667"/>
                        <a14:foregroundMark x1="75556" y1="66667" x2="75556" y2="66667"/>
                        <a14:foregroundMark x1="73333" y1="67556" x2="73333" y2="67556"/>
                        <a14:foregroundMark x1="70667" y1="68444" x2="70667" y2="68444"/>
                        <a14:foregroundMark x1="69333" y1="71556" x2="69333" y2="71556"/>
                        <a14:foregroundMark x1="68889" y1="72889" x2="68889" y2="72889"/>
                        <a14:foregroundMark x1="67111" y1="73333" x2="66222" y2="72889"/>
                        <a14:foregroundMark x1="65333" y1="72000" x2="65333" y2="72000"/>
                        <a14:foregroundMark x1="61778" y1="72444" x2="61778" y2="72444"/>
                        <a14:foregroundMark x1="59556" y1="72444" x2="59556" y2="72444"/>
                        <a14:foregroundMark x1="57778" y1="73333" x2="57778" y2="73333"/>
                        <a14:foregroundMark x1="54222" y1="74222" x2="54222" y2="74222"/>
                        <a14:foregroundMark x1="51111" y1="74667" x2="51111" y2="74667"/>
                        <a14:foregroundMark x1="47556" y1="75556" x2="47556" y2="75556"/>
                        <a14:foregroundMark x1="45778" y1="75556" x2="45778" y2="75556"/>
                        <a14:foregroundMark x1="43111" y1="75556" x2="43111" y2="75556"/>
                        <a14:foregroundMark x1="40889" y1="75111" x2="40889" y2="75111"/>
                        <a14:foregroundMark x1="37778" y1="74667" x2="37778" y2="74667"/>
                        <a14:foregroundMark x1="25333" y1="89778" x2="25333" y2="89778"/>
                        <a14:foregroundMark x1="24889" y1="87111" x2="24889" y2="87111"/>
                        <a14:foregroundMark x1="24000" y1="86667" x2="24000" y2="86667"/>
                        <a14:foregroundMark x1="27556" y1="92000" x2="27556" y2="92000"/>
                        <a14:foregroundMark x1="29778" y1="93778" x2="29778" y2="93778"/>
                        <a14:foregroundMark x1="31556" y1="94222" x2="31556" y2="94222"/>
                        <a14:foregroundMark x1="34222" y1="90222" x2="34222" y2="90222"/>
                        <a14:foregroundMark x1="37333" y1="91111" x2="37333" y2="91111"/>
                        <a14:foregroundMark x1="37778" y1="91111" x2="37778" y2="91111"/>
                        <a14:foregroundMark x1="37333" y1="88444" x2="37333" y2="88444"/>
                        <a14:foregroundMark x1="36889" y1="87111" x2="36889" y2="87111"/>
                        <a14:foregroundMark x1="39556" y1="84444" x2="39556" y2="84444"/>
                        <a14:foregroundMark x1="42222" y1="82667" x2="42222" y2="82667"/>
                        <a14:foregroundMark x1="44889" y1="81778" x2="44889" y2="81778"/>
                        <a14:foregroundMark x1="46222" y1="82667" x2="46222" y2="82667"/>
                        <a14:foregroundMark x1="47556" y1="84889" x2="47556" y2="84889"/>
                        <a14:foregroundMark x1="48000" y1="87111" x2="48000" y2="87111"/>
                        <a14:foregroundMark x1="48889" y1="88444" x2="48889" y2="88444"/>
                        <a14:foregroundMark x1="79556" y1="87556" x2="79556" y2="87556"/>
                        <a14:foregroundMark x1="81333" y1="88000" x2="80889" y2="87556"/>
                        <a14:foregroundMark x1="80000" y1="85778" x2="79556" y2="84889"/>
                        <a14:foregroundMark x1="78222" y1="83111" x2="78667" y2="83111"/>
                        <a14:foregroundMark x1="77778" y1="80889" x2="77778" y2="80889"/>
                        <a14:foregroundMark x1="76444" y1="78222" x2="76444" y2="78222"/>
                        <a14:foregroundMark x1="75111" y1="76444" x2="75111" y2="76444"/>
                        <a14:foregroundMark x1="82667" y1="69333" x2="82667" y2="69333"/>
                        <a14:foregroundMark x1="84444" y1="66222" x2="84444" y2="66222"/>
                        <a14:foregroundMark x1="85778" y1="62667" x2="85778" y2="62667"/>
                        <a14:foregroundMark x1="85333" y1="60000" x2="85333" y2="60000"/>
                        <a14:foregroundMark x1="69333" y1="60889" x2="69333" y2="60889"/>
                        <a14:foregroundMark x1="71556" y1="60000" x2="71556" y2="60000"/>
                        <a14:foregroundMark x1="74222" y1="59111" x2="74222" y2="59111"/>
                        <a14:foregroundMark x1="33333" y1="31556" x2="33333" y2="31556"/>
                        <a14:foregroundMark x1="58667" y1="29333" x2="58667" y2="29333"/>
                        <a14:foregroundMark x1="57778" y1="12889" x2="57778" y2="12889"/>
                        <a14:foregroundMark x1="53333" y1="11556" x2="53333" y2="11556"/>
                        <a14:foregroundMark x1="48889" y1="11111" x2="48889" y2="11111"/>
                        <a14:foregroundMark x1="44000" y1="11111" x2="44000" y2="11111"/>
                        <a14:foregroundMark x1="39556" y1="11111" x2="39556" y2="11111"/>
                        <a14:foregroundMark x1="42667" y1="11111" x2="42667" y2="11111"/>
                        <a14:foregroundMark x1="37333" y1="12000" x2="37333" y2="12000"/>
                        <a14:foregroundMark x1="35556" y1="12000" x2="35556" y2="12000"/>
                        <a14:foregroundMark x1="33333" y1="12444" x2="33333" y2="12444"/>
                        <a14:foregroundMark x1="31111" y1="13778" x2="31111" y2="13778"/>
                        <a14:foregroundMark x1="29333" y1="14667" x2="29333" y2="14667"/>
                        <a14:foregroundMark x1="26667" y1="15556" x2="26667" y2="15556"/>
                        <a14:foregroundMark x1="24000" y1="17778" x2="24000" y2="17778"/>
                        <a14:foregroundMark x1="21333" y1="20444" x2="21333" y2="20444"/>
                        <a14:foregroundMark x1="18667" y1="23556" x2="18667" y2="23556"/>
                        <a14:foregroundMark x1="16000" y1="26667" x2="16000" y2="26667"/>
                        <a14:foregroundMark x1="14667" y1="28889" x2="14667" y2="28889"/>
                        <a14:foregroundMark x1="12889" y1="33333" x2="12889" y2="33333"/>
                        <a14:foregroundMark x1="11556" y1="43556" x2="11556" y2="43556"/>
                        <a14:foregroundMark x1="11111" y1="40444" x2="11111" y2="40444"/>
                        <a14:foregroundMark x1="11556" y1="42667" x2="11556" y2="42667"/>
                        <a14:foregroundMark x1="12000" y1="49333" x2="12000" y2="49333"/>
                        <a14:foregroundMark x1="12444" y1="52889" x2="12444" y2="52889"/>
                        <a14:foregroundMark x1="19556" y1="65333" x2="19556" y2="65333"/>
                        <a14:foregroundMark x1="22667" y1="68000" x2="22667" y2="68000"/>
                        <a14:foregroundMark x1="25778" y1="70222" x2="25778" y2="70222"/>
                        <a14:foregroundMark x1="28889" y1="71556" x2="28889" y2="71556"/>
                        <a14:foregroundMark x1="32444" y1="72889" x2="32444" y2="72889"/>
                        <a14:foregroundMark x1="36889" y1="36889" x2="36889" y2="36889"/>
                        <a14:foregroundMark x1="38667" y1="33333" x2="38667" y2="33333"/>
                        <a14:foregroundMark x1="37333" y1="28000" x2="37333" y2="28000"/>
                        <a14:foregroundMark x1="32444" y1="25778" x2="32444" y2="25778"/>
                        <a14:foregroundMark x1="26667" y1="28444" x2="26667" y2="28444"/>
                        <a14:foregroundMark x1="24889" y1="33778" x2="24889" y2="33778"/>
                        <a14:foregroundMark x1="42667" y1="39556" x2="42667" y2="39556"/>
                        <a14:foregroundMark x1="43556" y1="36000" x2="44000" y2="36000"/>
                        <a14:foregroundMark x1="47111" y1="34222" x2="47111" y2="34222"/>
                        <a14:foregroundMark x1="51111" y1="30222" x2="51111" y2="30222"/>
                        <a14:foregroundMark x1="54222" y1="34667" x2="54222" y2="34667"/>
                        <a14:foregroundMark x1="62222" y1="34222" x2="62222" y2="34222"/>
                        <a14:foregroundMark x1="64000" y1="29333" x2="64000" y2="29333"/>
                        <a14:foregroundMark x1="62222" y1="24000" x2="62222" y2="24000"/>
                        <a14:foregroundMark x1="76889" y1="32000" x2="76889" y2="32000"/>
                        <a14:foregroundMark x1="78222" y1="37778" x2="78222" y2="37778"/>
                        <a14:foregroundMark x1="78667" y1="42222" x2="78667" y2="42222"/>
                        <a14:foregroundMark x1="79111" y1="45333" x2="79111" y2="45333"/>
                        <a14:foregroundMark x1="79111" y1="47111" x2="79111" y2="47111"/>
                        <a14:foregroundMark x1="77333" y1="52000" x2="77333" y2="52000"/>
                        <a14:foregroundMark x1="76889" y1="54667" x2="76889" y2="54667"/>
                        <a14:foregroundMark x1="78667" y1="57778" x2="78667" y2="57778"/>
                        <a14:foregroundMark x1="82222" y1="57778" x2="82222" y2="57778"/>
                        <a14:foregroundMark x1="84000" y1="58222" x2="84000" y2="58222"/>
                        <a14:foregroundMark x1="80889" y1="26667" x2="80889" y2="2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95536" y="4437772"/>
            <a:ext cx="1741757" cy="17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9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DD248D1-CF97-4586-9B4A-09B76A795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1640" y="1049926"/>
            <a:ext cx="3178696" cy="315361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27E4DE-613B-4BF1-845F-3CC4DFCD25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6" l="4000" r="97333">
                        <a14:foregroundMark x1="64000" y1="33333" x2="70834" y2="31856"/>
                        <a14:foregroundMark x1="80824" y1="28773" x2="81130" y2="27964"/>
                        <a14:foregroundMark x1="42334" y1="860" x2="41128" y2="788"/>
                        <a14:foregroundMark x1="29608" y1="14874" x2="29778" y2="16444"/>
                        <a14:foregroundMark x1="31147" y1="17676" x2="43111" y2="28444"/>
                        <a14:foregroundMark x1="29778" y1="16444" x2="29954" y2="16603"/>
                        <a14:foregroundMark x1="43111" y1="28444" x2="65778" y2="33778"/>
                        <a14:foregroundMark x1="72930" y1="67772" x2="70799" y2="69128"/>
                        <a14:foregroundMark x1="68756" y1="69035" x2="55111" y2="59111"/>
                        <a14:foregroundMark x1="55111" y1="59111" x2="61778" y2="42222"/>
                        <a14:foregroundMark x1="61778" y1="42222" x2="70617" y2="32676"/>
                        <a14:foregroundMark x1="87627" y1="80889" x2="88256" y2="81865"/>
                        <a14:foregroundMark x1="85531" y1="96000" x2="80000" y2="99111"/>
                        <a14:foregroundMark x1="80000" y1="99111" x2="4444" y2="99556"/>
                        <a14:foregroundMark x1="4444" y1="99556" x2="4399" y2="97778"/>
                        <a14:foregroundMark x1="81333" y1="80889" x2="81333" y2="92444"/>
                        <a14:foregroundMark x1="81333" y1="77584" x2="81333" y2="78222"/>
                        <a14:foregroundMark x1="81333" y1="92444" x2="59111" y2="94667"/>
                        <a14:foregroundMark x1="59111" y1="94667" x2="52444" y2="79556"/>
                        <a14:foregroundMark x1="52444" y1="79556" x2="79104" y2="75747"/>
                        <a14:foregroundMark x1="64000" y1="90667" x2="42667" y2="99556"/>
                        <a14:foregroundMark x1="42667" y1="99556" x2="70667" y2="92889"/>
                        <a14:foregroundMark x1="25347" y1="14222" x2="24655" y2="15276"/>
                        <a14:foregroundMark x1="25405" y1="14133" x2="25347" y2="14222"/>
                        <a14:foregroundMark x1="21293" y1="51056" x2="26222" y2="43556"/>
                        <a14:foregroundMark x1="26222" y1="43556" x2="22865" y2="35163"/>
                        <a14:backgroundMark x1="62667" y1="1333" x2="74667" y2="12889"/>
                        <a14:backgroundMark x1="74667" y1="12889" x2="79556" y2="28444"/>
                        <a14:backgroundMark x1="79556" y1="28444" x2="75556" y2="43556"/>
                        <a14:backgroundMark x1="75556" y1="43556" x2="76444" y2="60000"/>
                        <a14:backgroundMark x1="76444" y1="60000" x2="87111" y2="73778"/>
                        <a14:backgroundMark x1="85778" y1="36000" x2="91556" y2="52000"/>
                        <a14:backgroundMark x1="91556" y1="52000" x2="89778" y2="58222"/>
                        <a14:backgroundMark x1="84000" y1="9333" x2="87556" y2="19111"/>
                        <a14:backgroundMark x1="80444" y1="9333" x2="81778" y2="10667"/>
                        <a14:backgroundMark x1="80889" y1="32000" x2="81333" y2="24444"/>
                        <a14:backgroundMark x1="84444" y1="59556" x2="87111" y2="57778"/>
                        <a14:backgroundMark x1="93778" y1="86222" x2="99556" y2="98667"/>
                        <a14:backgroundMark x1="88444" y1="81778" x2="90667" y2="86222"/>
                        <a14:backgroundMark x1="84889" y1="74667" x2="72889" y2="63556"/>
                        <a14:backgroundMark x1="72889" y1="63556" x2="74667" y2="64000"/>
                        <a14:backgroundMark x1="81778" y1="8889" x2="77778" y2="8000"/>
                        <a14:backgroundMark x1="91111" y1="89333" x2="91111" y2="88444"/>
                        <a14:backgroundMark x1="90222" y1="87111" x2="90222" y2="87111"/>
                        <a14:backgroundMark x1="87111" y1="80889" x2="87111" y2="80889"/>
                        <a14:backgroundMark x1="90222" y1="92000" x2="90222" y2="92000"/>
                        <a14:backgroundMark x1="90667" y1="96000" x2="90667" y2="96000"/>
                        <a14:backgroundMark x1="92444" y1="97333" x2="92444" y2="97333"/>
                        <a14:backgroundMark x1="91556" y1="92444" x2="91556" y2="96000"/>
                        <a14:backgroundMark x1="88000" y1="78222" x2="88000" y2="80889"/>
                        <a14:backgroundMark x1="91111" y1="85333" x2="91556" y2="90222"/>
                        <a14:backgroundMark x1="31556" y1="2667" x2="22222" y2="11556"/>
                        <a14:backgroundMark x1="24000" y1="15111" x2="19111" y2="34222"/>
                        <a14:backgroundMark x1="15111" y1="34222" x2="13333" y2="55556"/>
                        <a14:backgroundMark x1="14667" y1="32444" x2="14667" y2="37778"/>
                        <a14:backgroundMark x1="15556" y1="52000" x2="16889" y2="63556"/>
                        <a14:backgroundMark x1="18222" y1="57778" x2="19556" y2="65333"/>
                        <a14:backgroundMark x1="17333" y1="67556" x2="8889" y2="75556"/>
                        <a14:backgroundMark x1="18222" y1="66667" x2="12889" y2="69333"/>
                        <a14:backgroundMark x1="9778" y1="77778" x2="2222" y2="87111"/>
                        <a14:backgroundMark x1="8444" y1="75111" x2="5778" y2="80000"/>
                        <a14:backgroundMark x1="6222" y1="84889" x2="2667" y2="94667"/>
                        <a14:backgroundMark x1="3556" y1="91111" x2="3556" y2="97778"/>
                        <a14:backgroundMark x1="28889" y1="9333" x2="35111" y2="1778"/>
                        <a14:backgroundMark x1="28000" y1="1778" x2="41333" y2="444"/>
                        <a14:backgroundMark x1="31556" y1="2222" x2="25333" y2="889"/>
                        <a14:backgroundMark x1="24444" y1="17778" x2="25778" y2="13333"/>
                        <a14:backgroundMark x1="25333" y1="14222" x2="25333" y2="14222"/>
                        <a14:backgroundMark x1="30667" y1="9778" x2="30667" y2="9778"/>
                        <a14:backgroundMark x1="60444" y1="1778" x2="60444" y2="1778"/>
                        <a14:backgroundMark x1="61333" y1="2222" x2="61333" y2="2222"/>
                        <a14:backgroundMark x1="62667" y1="2222" x2="62667" y2="2222"/>
                        <a14:backgroundMark x1="27556" y1="13333" x2="28000" y2="13333"/>
                        <a14:backgroundMark x1="41333" y1="1778" x2="41333" y2="1778"/>
                        <a14:backgroundMark x1="41778" y1="1778" x2="58222" y2="444"/>
                        <a14:backgroundMark x1="58222" y1="444" x2="63556" y2="2222"/>
                        <a14:backgroundMark x1="41333" y1="1333" x2="41333" y2="1333"/>
                        <a14:backgroundMark x1="42667" y1="1333" x2="42667" y2="1333"/>
                        <a14:backgroundMark x1="42667" y1="889" x2="42667" y2="889"/>
                        <a14:backgroundMark x1="38667" y1="889" x2="38667" y2="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11960" y="774470"/>
            <a:ext cx="3464768" cy="34647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95A339-67C2-4916-B5A2-9A6BD4056505}"/>
              </a:ext>
            </a:extLst>
          </p:cNvPr>
          <p:cNvSpPr txBox="1"/>
          <p:nvPr userDrawn="1"/>
        </p:nvSpPr>
        <p:spPr>
          <a:xfrm>
            <a:off x="1425116" y="4708980"/>
            <a:ext cx="6598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000" dirty="0"/>
              <a:t>수고하셨습니다</a:t>
            </a:r>
            <a:r>
              <a:rPr lang="en-US" altLang="ko-KR" sz="4000" dirty="0"/>
              <a:t> ..^^..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7802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DA275905-2E1A-4073-83D9-ACF8DC8DF82E}"/>
              </a:ext>
            </a:extLst>
          </p:cNvPr>
          <p:cNvSpPr/>
          <p:nvPr userDrawn="1"/>
        </p:nvSpPr>
        <p:spPr>
          <a:xfrm flipH="1">
            <a:off x="0" y="6694146"/>
            <a:ext cx="9143998" cy="139789"/>
          </a:xfrm>
          <a:prstGeom prst="rect">
            <a:avLst/>
          </a:prstGeom>
          <a:solidFill>
            <a:srgbClr val="1B2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D032165-DF40-4C96-80AC-99A8157F091D}"/>
              </a:ext>
            </a:extLst>
          </p:cNvPr>
          <p:cNvSpPr/>
          <p:nvPr userDrawn="1"/>
        </p:nvSpPr>
        <p:spPr>
          <a:xfrm flipH="1">
            <a:off x="3" y="24064"/>
            <a:ext cx="9143998" cy="896353"/>
          </a:xfrm>
          <a:prstGeom prst="rect">
            <a:avLst/>
          </a:prstGeom>
          <a:solidFill>
            <a:srgbClr val="1B204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Rectangle 107"/>
          <p:cNvSpPr>
            <a:spLocks noChangeArrowheads="1"/>
          </p:cNvSpPr>
          <p:nvPr userDrawn="1"/>
        </p:nvSpPr>
        <p:spPr bwMode="auto">
          <a:xfrm>
            <a:off x="4031010" y="6456575"/>
            <a:ext cx="8763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 anchor="ctr"/>
          <a:lstStyle/>
          <a:p>
            <a:pPr algn="ctr">
              <a:defRPr/>
            </a:pPr>
            <a:fld id="{38046538-2D86-4F38-B429-7D999D51F312}" type="slidenum">
              <a:rPr kumimoji="0" lang="en-US" altLang="ko-KR" sz="1200" b="1" smtClean="0">
                <a:solidFill>
                  <a:srgbClr val="262626"/>
                </a:solidFill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262626"/>
              </a:solidFill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251520" y="1299410"/>
            <a:ext cx="8435280" cy="5081917"/>
          </a:xfrm>
        </p:spPr>
        <p:txBody>
          <a:bodyPr/>
          <a:lstStyle>
            <a:lvl1pPr marL="342900" indent="-3429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맑은 고딕" panose="020B0503020000020004" pitchFamily="50" charset="-127"/>
              <a:buChar char="■"/>
              <a:defRPr sz="1600" b="1">
                <a:latin typeface="+mn-ea"/>
                <a:ea typeface="+mn-ea"/>
              </a:defRPr>
            </a:lvl1pPr>
            <a:lvl2pPr marL="541338" indent="-185738">
              <a:lnSpc>
                <a:spcPct val="150000"/>
              </a:lnSpc>
              <a:buClrTx/>
              <a:buFont typeface="맑은 고딕" panose="020B0503020000020004" pitchFamily="50" charset="-127"/>
              <a:buChar char="­"/>
              <a:defRPr sz="1400">
                <a:latin typeface="+mn-ea"/>
                <a:ea typeface="+mn-ea"/>
              </a:defRPr>
            </a:lvl2pPr>
            <a:lvl3pPr marL="896938" indent="-177800">
              <a:lnSpc>
                <a:spcPct val="150000"/>
              </a:lnSpc>
              <a:buFont typeface="Wingdings" panose="05000000000000000000" pitchFamily="2" charset="2"/>
              <a:buChar char=""/>
              <a:defRPr sz="1400" b="0">
                <a:latin typeface="+mn-ea"/>
                <a:ea typeface="+mn-ea"/>
              </a:defRPr>
            </a:lvl3pPr>
            <a:lvl4pPr marL="1163638" indent="-228600">
              <a:lnSpc>
                <a:spcPct val="150000"/>
              </a:lnSpc>
              <a:defRPr lang="ko-KR" altLang="en-US" sz="1300" kern="1200" dirty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  <a:endParaRPr lang="en-US" altLang="ko-KR" dirty="0"/>
          </a:p>
          <a:p>
            <a:pPr lvl="2"/>
            <a:r>
              <a:rPr lang="ko-KR" altLang="en-US" dirty="0"/>
              <a:t>셋째 수준</a:t>
            </a:r>
            <a:endParaRPr lang="en-US" altLang="ko-KR" dirty="0"/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998167" y="219646"/>
            <a:ext cx="7313984" cy="51405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947DCB4-AD0F-40DA-BAC9-9209625DF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64" y="100443"/>
            <a:ext cx="758441" cy="75245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9720B6-5ED7-4362-A0A8-28D4CAFC11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189" y="6386783"/>
            <a:ext cx="997335" cy="30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0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49B36-1071-4C8F-B985-745652B1FB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11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77" r:id="rId3"/>
    <p:sldLayoutId id="2147483675" r:id="rId4"/>
    <p:sldLayoutId id="2147483680" r:id="rId5"/>
    <p:sldLayoutId id="2147483681" r:id="rId6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i.co.kr/arti/society/society_general/761295.html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junews.com/view/20210526232711295" TargetMode="Externa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2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78.png"/><Relationship Id="rId5" Type="http://schemas.openxmlformats.org/officeDocument/2006/relationships/image" Target="../media/image2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2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5" Type="http://schemas.openxmlformats.org/officeDocument/2006/relationships/image" Target="../media/image93.png"/><Relationship Id="rId4" Type="http://schemas.openxmlformats.org/officeDocument/2006/relationships/image" Target="../media/image1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i.co.kr/arti/society/society_general/761295.html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junews.com/view/20210526232711295" TargetMode="Externa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runch.co.kr/@hvnpoet/4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runch.co.kr/@hvnpoet/4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runch.co.kr/@hvnpoet/4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runch.co.kr/@hvnpoet/4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runch.co.kr/@hvnpoet/46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0bMe_vCZo30?list=PL80I41oVxglKcAHllsU0txr3OuTTaWX2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0" y="1884467"/>
            <a:ext cx="9144000" cy="2401206"/>
          </a:xfrm>
        </p:spPr>
        <p:txBody>
          <a:bodyPr tIns="216000" bIns="0"/>
          <a:lstStyle/>
          <a:p>
            <a:pPr>
              <a:lnSpc>
                <a:spcPct val="125000"/>
              </a:lnSpc>
            </a:pPr>
            <a:r>
              <a:rPr lang="en-US" altLang="ko-KR" sz="4000" dirty="0"/>
              <a:t>PCA </a:t>
            </a:r>
            <a:r>
              <a:rPr lang="ko-KR" altLang="en-US" sz="4000" dirty="0"/>
              <a:t>이론 </a:t>
            </a:r>
            <a:r>
              <a:rPr lang="ko-KR" altLang="en-US" sz="4000" dirty="0" err="1"/>
              <a:t>뽀개기</a:t>
            </a:r>
            <a:r>
              <a:rPr lang="ko-KR" altLang="en-US" sz="4000" dirty="0"/>
              <a:t> </a:t>
            </a:r>
            <a:r>
              <a:rPr lang="en-US" altLang="ko-KR" sz="4000" dirty="0"/>
              <a:t>1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9722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E10AF2E-20AC-4BCF-8286-7058533F5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데이터의 차원</a:t>
            </a:r>
            <a:endParaRPr lang="en-US" altLang="ko-KR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376CF32D-D60C-4741-BDA4-C17A8298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PCA</a:t>
            </a:r>
            <a:r>
              <a:rPr lang="ko-KR" altLang="en-US" dirty="0"/>
              <a:t>의 필요성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8BC8F35-7690-4C3B-BE0F-D6E72387B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76A33AB-ACD8-4094-8845-EB74F370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76" y="2331923"/>
            <a:ext cx="1551480" cy="67433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00636C7-55DB-4FC2-8C07-5D73D462F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49" y="3121976"/>
            <a:ext cx="1505848" cy="54251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FB4DA04-8879-4B0C-ACBA-F437C01F0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82" y="3941641"/>
            <a:ext cx="1936815" cy="598283"/>
          </a:xfrm>
          <a:prstGeom prst="rect">
            <a:avLst/>
          </a:prstGeom>
        </p:spPr>
      </p:pic>
      <p:pic>
        <p:nvPicPr>
          <p:cNvPr id="14" name="내용 개체 틀 9">
            <a:extLst>
              <a:ext uri="{FF2B5EF4-FFF2-40B4-BE49-F238E27FC236}">
                <a16:creationId xmlns:a16="http://schemas.microsoft.com/office/drawing/2014/main" id="{AFAB53C8-6EF4-4662-82A1-48175C7CC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08" y="1796015"/>
            <a:ext cx="1460216" cy="34984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D4103292-101C-4BEE-8096-A2E2AEEA9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705" y="1080947"/>
            <a:ext cx="4282349" cy="20016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77D6B63F-8F64-4382-A1B7-20FD01AFC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1517" y="3429000"/>
            <a:ext cx="5771623" cy="232936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6157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99A520E-C12B-4C9F-8722-5648B48D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Meaning of Features</a:t>
            </a:r>
            <a:endParaRPr lang="ko-KR" altLang="en-US" dirty="0"/>
          </a:p>
        </p:txBody>
      </p:sp>
      <p:sp>
        <p:nvSpPr>
          <p:cNvPr id="8" name="내용 개체 틀 1">
            <a:extLst>
              <a:ext uri="{FF2B5EF4-FFF2-40B4-BE49-F238E27FC236}">
                <a16:creationId xmlns:a16="http://schemas.microsoft.com/office/drawing/2014/main" id="{E04800E6-3FBA-4D26-8B3F-FE83A3B43F62}"/>
              </a:ext>
            </a:extLst>
          </p:cNvPr>
          <p:cNvSpPr txBox="1">
            <a:spLocks/>
          </p:cNvSpPr>
          <p:nvPr/>
        </p:nvSpPr>
        <p:spPr>
          <a:xfrm>
            <a:off x="249933" y="1301367"/>
            <a:ext cx="8435280" cy="508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맑은 고딕" panose="020B0503020000020004" pitchFamily="50" charset="-127"/>
              <a:buChar char="■"/>
              <a:defRPr sz="16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41338" indent="-185738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ClrTx/>
              <a:buFont typeface="맑은 고딕" panose="020B0503020000020004" pitchFamily="50" charset="-127"/>
              <a:buChar char="­"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896938" indent="-1778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"/>
              <a:defRPr sz="1400" b="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Feature</a:t>
            </a:r>
          </a:p>
          <a:p>
            <a:pPr lvl="1"/>
            <a:r>
              <a:rPr lang="ko-KR" altLang="en-US" dirty="0"/>
              <a:t>데이터셋을 잘 설명할 수 있는 특징</a:t>
            </a:r>
            <a:r>
              <a:rPr lang="en-US" altLang="ko-KR" dirty="0"/>
              <a:t>(</a:t>
            </a:r>
            <a:r>
              <a:rPr lang="ko-KR" altLang="en-US" dirty="0"/>
              <a:t>변수</a:t>
            </a:r>
            <a:r>
              <a:rPr lang="en-US" altLang="ko-KR" dirty="0"/>
              <a:t>), Feature</a:t>
            </a:r>
            <a:r>
              <a:rPr lang="ko-KR" altLang="en-US" dirty="0"/>
              <a:t>를 통해 특정 데이터를 수치화 가능</a:t>
            </a:r>
            <a:endParaRPr lang="en-US" altLang="ko-KR" dirty="0"/>
          </a:p>
          <a:p>
            <a:pPr lvl="1"/>
            <a:r>
              <a:rPr lang="en-US" altLang="ko-KR" dirty="0"/>
              <a:t>Feature Vector: Feature</a:t>
            </a:r>
            <a:r>
              <a:rPr lang="ko-KR" altLang="en-US" dirty="0"/>
              <a:t>를 모아서 하나의 벡터로 만든 것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Feature</a:t>
            </a:r>
            <a:r>
              <a:rPr lang="ko-KR" altLang="en-US" dirty="0"/>
              <a:t>는 많을수록 좋은가</a:t>
            </a:r>
            <a:r>
              <a:rPr lang="en-US" altLang="ko-KR" dirty="0"/>
              <a:t>?</a:t>
            </a:r>
          </a:p>
        </p:txBody>
      </p:sp>
      <p:graphicFrame>
        <p:nvGraphicFramePr>
          <p:cNvPr id="9" name="표 4">
            <a:extLst>
              <a:ext uri="{FF2B5EF4-FFF2-40B4-BE49-F238E27FC236}">
                <a16:creationId xmlns:a16="http://schemas.microsoft.com/office/drawing/2014/main" id="{8722EFEA-CF83-4E9E-975D-82A9A1341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592863"/>
              </p:ext>
            </p:extLst>
          </p:nvPr>
        </p:nvGraphicFramePr>
        <p:xfrm>
          <a:off x="1048667" y="2564430"/>
          <a:ext cx="554461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03">
                  <a:extLst>
                    <a:ext uri="{9D8B030D-6E8A-4147-A177-3AD203B41FA5}">
                      <a16:colId xmlns:a16="http://schemas.microsoft.com/office/drawing/2014/main" val="887740932"/>
                    </a:ext>
                  </a:extLst>
                </a:gridCol>
                <a:gridCol w="924103">
                  <a:extLst>
                    <a:ext uri="{9D8B030D-6E8A-4147-A177-3AD203B41FA5}">
                      <a16:colId xmlns:a16="http://schemas.microsoft.com/office/drawing/2014/main" val="2660543938"/>
                    </a:ext>
                  </a:extLst>
                </a:gridCol>
                <a:gridCol w="924103">
                  <a:extLst>
                    <a:ext uri="{9D8B030D-6E8A-4147-A177-3AD203B41FA5}">
                      <a16:colId xmlns:a16="http://schemas.microsoft.com/office/drawing/2014/main" val="1439877169"/>
                    </a:ext>
                  </a:extLst>
                </a:gridCol>
                <a:gridCol w="924103">
                  <a:extLst>
                    <a:ext uri="{9D8B030D-6E8A-4147-A177-3AD203B41FA5}">
                      <a16:colId xmlns:a16="http://schemas.microsoft.com/office/drawing/2014/main" val="698728185"/>
                    </a:ext>
                  </a:extLst>
                </a:gridCol>
                <a:gridCol w="924103">
                  <a:extLst>
                    <a:ext uri="{9D8B030D-6E8A-4147-A177-3AD203B41FA5}">
                      <a16:colId xmlns:a16="http://schemas.microsoft.com/office/drawing/2014/main" val="3808083398"/>
                    </a:ext>
                  </a:extLst>
                </a:gridCol>
                <a:gridCol w="924103">
                  <a:extLst>
                    <a:ext uri="{9D8B030D-6E8A-4147-A177-3AD203B41FA5}">
                      <a16:colId xmlns:a16="http://schemas.microsoft.com/office/drawing/2014/main" val="1521148760"/>
                    </a:ext>
                  </a:extLst>
                </a:gridCol>
              </a:tblGrid>
              <a:tr h="227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입력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몸무게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자가용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/>
                        <a:t>월소득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성별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7036935"/>
                  </a:ext>
                </a:extLst>
              </a:tr>
              <a:tr h="227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/>
                        <a:t>ㅇㅇㅇ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160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45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레이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400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035087"/>
                  </a:ext>
                </a:extLst>
              </a:tr>
              <a:tr h="227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X </a:t>
                      </a:r>
                      <a:r>
                        <a:rPr lang="en-US" altLang="ko-KR" sz="1100" dirty="0" err="1"/>
                        <a:t>X</a:t>
                      </a:r>
                      <a:r>
                        <a:rPr lang="en-US" altLang="ko-KR" sz="1100" dirty="0"/>
                        <a:t> </a:t>
                      </a:r>
                      <a:r>
                        <a:rPr lang="en-US" altLang="ko-KR" sz="1100" dirty="0" err="1"/>
                        <a:t>X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185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80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그랜저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500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078184"/>
                  </a:ext>
                </a:extLst>
              </a:tr>
              <a:tr h="227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: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: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: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: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: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:</a:t>
                      </a:r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9271564"/>
                  </a:ext>
                </a:extLst>
              </a:tr>
            </a:tbl>
          </a:graphicData>
        </a:graphic>
      </p:graphicFrame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id="{331E2B3D-811A-4195-B756-E70E38FEFEFC}"/>
              </a:ext>
            </a:extLst>
          </p:cNvPr>
          <p:cNvSpPr txBox="1">
            <a:spLocks/>
          </p:cNvSpPr>
          <p:nvPr/>
        </p:nvSpPr>
        <p:spPr>
          <a:xfrm>
            <a:off x="8575706" y="162384"/>
            <a:ext cx="4588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1D53F-3DE6-40A9-89A7-02F577E75D97}" type="slidenum">
              <a:rPr lang="ko-KR" altLang="en-US" smtClean="0">
                <a:solidFill>
                  <a:schemeClr val="bg1"/>
                </a:solidFill>
              </a:rPr>
              <a:pPr/>
              <a:t>11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디라이브러리">
            <a:extLst>
              <a:ext uri="{FF2B5EF4-FFF2-40B4-BE49-F238E27FC236}">
                <a16:creationId xmlns:a16="http://schemas.microsoft.com/office/drawing/2014/main" id="{26614704-C060-42CF-A2AA-EC16E9EB7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r="4095"/>
          <a:stretch/>
        </p:blipFill>
        <p:spPr bwMode="auto">
          <a:xfrm>
            <a:off x="1262742" y="4264155"/>
            <a:ext cx="2926081" cy="18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368BC7-4525-4583-BA67-87757C42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91" y="4255177"/>
            <a:ext cx="3040099" cy="18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2D44F8-7338-422C-9C78-263830FDE1B0}"/>
              </a:ext>
            </a:extLst>
          </p:cNvPr>
          <p:cNvSpPr txBox="1"/>
          <p:nvPr/>
        </p:nvSpPr>
        <p:spPr>
          <a:xfrm>
            <a:off x="4751425" y="6099196"/>
            <a:ext cx="29269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https://dl.dongascience.com/magazine/view/S201712N033</a:t>
            </a:r>
            <a:endParaRPr lang="ko-KR" altLang="en-US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1F8E2C-B583-4780-9FED-0FD8A235BCDA}"/>
              </a:ext>
            </a:extLst>
          </p:cNvPr>
          <p:cNvSpPr txBox="1"/>
          <p:nvPr/>
        </p:nvSpPr>
        <p:spPr>
          <a:xfrm>
            <a:off x="1465644" y="6112360"/>
            <a:ext cx="2791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/>
              <a:t>https://dl.dongascience.com/magazine/view/S201712N033</a:t>
            </a:r>
          </a:p>
        </p:txBody>
      </p:sp>
    </p:spTree>
    <p:extLst>
      <p:ext uri="{BB962C8B-B14F-4D97-AF65-F5344CB8AC3E}">
        <p14:creationId xmlns:p14="http://schemas.microsoft.com/office/powerpoint/2010/main" val="421867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E10AF2E-20AC-4BCF-8286-7058533F5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차원의 저주</a:t>
            </a:r>
            <a:endParaRPr lang="en-US" altLang="ko-KR" dirty="0"/>
          </a:p>
          <a:p>
            <a:pPr lvl="1"/>
            <a:r>
              <a:rPr lang="ko-KR" altLang="en-US" dirty="0"/>
              <a:t>통계학</a:t>
            </a:r>
            <a:r>
              <a:rPr lang="en-US" altLang="ko-KR" dirty="0"/>
              <a:t>/</a:t>
            </a:r>
            <a:r>
              <a:rPr lang="ko-KR" altLang="en-US" dirty="0"/>
              <a:t>빅데이터 분야의 최대 난제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376CF32D-D60C-4741-BDA4-C17A8298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PCA</a:t>
            </a:r>
            <a:r>
              <a:rPr lang="ko-KR" altLang="en-US" dirty="0"/>
              <a:t>의 필요성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8BC8F35-7690-4C3B-BE0F-D6E72387B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8CD98A0-705F-4367-B6A9-1B76AAE0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463" y="1093221"/>
            <a:ext cx="2712263" cy="2568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1EB76F-7C20-4DFE-A55E-BA0D7B055FF9}"/>
              </a:ext>
            </a:extLst>
          </p:cNvPr>
          <p:cNvSpPr txBox="1"/>
          <p:nvPr/>
        </p:nvSpPr>
        <p:spPr>
          <a:xfrm>
            <a:off x="4421144" y="877714"/>
            <a:ext cx="32265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dirty="0"/>
              <a:t>https://www.hellodd.com/news/articleView.html?idxno=65750</a:t>
            </a:r>
            <a:endParaRPr lang="ko-KR" altLang="en-US" sz="9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B8D00FC-ED07-4313-A0C6-D2714CBA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1" y="3655992"/>
            <a:ext cx="7862675" cy="2618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7F604-A89B-4F6C-84D5-22AD5E117740}"/>
              </a:ext>
            </a:extLst>
          </p:cNvPr>
          <p:cNvSpPr txBox="1"/>
          <p:nvPr/>
        </p:nvSpPr>
        <p:spPr>
          <a:xfrm>
            <a:off x="606790" y="2265140"/>
            <a:ext cx="3226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각 변수의 </a:t>
            </a:r>
            <a:r>
              <a:rPr lang="en-US" altLang="ko-KR" sz="1400" dirty="0"/>
              <a:t>50% </a:t>
            </a:r>
            <a:r>
              <a:rPr lang="ko-KR" altLang="en-US" sz="1400" dirty="0"/>
              <a:t>영역에 해당하는 </a:t>
            </a:r>
            <a:endParaRPr lang="en-US" altLang="ko-KR" sz="1400" dirty="0"/>
          </a:p>
          <a:p>
            <a:r>
              <a:rPr lang="ko-KR" altLang="en-US" sz="1400" dirty="0"/>
              <a:t>자료를 가지고 있을 때 </a:t>
            </a:r>
            <a:endParaRPr lang="en-US" altLang="ko-KR" sz="1400" dirty="0"/>
          </a:p>
          <a:p>
            <a:r>
              <a:rPr lang="ko-KR" altLang="en-US" sz="1400" dirty="0"/>
              <a:t>전체 자료의 얼마를 확보할 수 있을까</a:t>
            </a:r>
            <a:r>
              <a:rPr lang="en-US" altLang="ko-KR" sz="1400" dirty="0"/>
              <a:t>?</a:t>
            </a:r>
            <a:endParaRPr lang="ko-KR" alt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8AE460-78B1-43AE-BACD-282A0FC5BD6B}"/>
              </a:ext>
            </a:extLst>
          </p:cNvPr>
          <p:cNvSpPr txBox="1"/>
          <p:nvPr/>
        </p:nvSpPr>
        <p:spPr>
          <a:xfrm>
            <a:off x="606790" y="3314040"/>
            <a:ext cx="2501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전체 데이터 공간 대비 </a:t>
            </a:r>
            <a:endParaRPr lang="en-US" altLang="ko-KR" dirty="0"/>
          </a:p>
          <a:p>
            <a:r>
              <a:rPr lang="ko-KR" altLang="en-US" dirty="0"/>
              <a:t>우리가 설명할 수 있는 </a:t>
            </a:r>
            <a:endParaRPr lang="en-US" altLang="ko-KR" dirty="0"/>
          </a:p>
          <a:p>
            <a:r>
              <a:rPr lang="ko-KR" altLang="en-US" dirty="0"/>
              <a:t>영역은 계속 줄어든다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4166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35EA006-096F-4107-970D-F42E481A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800" y="2582009"/>
            <a:ext cx="7149737" cy="3044035"/>
          </a:xfrm>
          <a:prstGeom prst="rect">
            <a:avLst/>
          </a:prstGeom>
        </p:spPr>
      </p:pic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2F0FE1E-14D6-4B90-942E-3DFA59FDB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데이터 복잡도 증가</a:t>
            </a:r>
            <a:endParaRPr lang="en-US" altLang="ko-KR" dirty="0"/>
          </a:p>
          <a:p>
            <a:pPr lvl="1"/>
            <a:r>
              <a:rPr lang="ko-KR" altLang="en-US" dirty="0"/>
              <a:t>패턴을 잘 설명하기 위해서는 많은 </a:t>
            </a:r>
            <a:r>
              <a:rPr lang="en-US" altLang="ko-KR" dirty="0"/>
              <a:t>Feature</a:t>
            </a:r>
            <a:r>
              <a:rPr lang="ko-KR" altLang="en-US" dirty="0"/>
              <a:t>가 필요하다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많은 </a:t>
            </a:r>
            <a:r>
              <a:rPr lang="en-US" altLang="ko-KR" dirty="0"/>
              <a:t>Feature</a:t>
            </a:r>
            <a:r>
              <a:rPr lang="ko-KR" altLang="en-US" dirty="0"/>
              <a:t>는 높은 차원을 의미한다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차원이 증가할수록 모델 복잡도</a:t>
            </a:r>
            <a:r>
              <a:rPr lang="en-US" altLang="ko-KR" dirty="0"/>
              <a:t>(Complexity)</a:t>
            </a:r>
            <a:r>
              <a:rPr lang="ko-KR" altLang="en-US" dirty="0"/>
              <a:t>가 기하급수적으로 증가한다</a:t>
            </a:r>
            <a:r>
              <a:rPr lang="en-US" altLang="ko-KR" dirty="0"/>
              <a:t>.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06B7B4C-8A77-41ED-ACD2-3C6D123B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PCA</a:t>
            </a:r>
            <a:r>
              <a:rPr lang="ko-KR" altLang="en-US" dirty="0"/>
              <a:t>의 필요성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A1013F-B087-428A-A91B-EB2D6E29C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A4569-4B9F-4A99-AEFF-3C9B33DFA76E}"/>
              </a:ext>
            </a:extLst>
          </p:cNvPr>
          <p:cNvSpPr txBox="1"/>
          <p:nvPr/>
        </p:nvSpPr>
        <p:spPr>
          <a:xfrm>
            <a:off x="2729989" y="5819019"/>
            <a:ext cx="368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데이터 </a:t>
            </a:r>
            <a:r>
              <a:rPr lang="en-US" altLang="ko-KR" dirty="0"/>
              <a:t>10</a:t>
            </a:r>
            <a:r>
              <a:rPr lang="ko-KR" altLang="en-US" dirty="0"/>
              <a:t>개로 설명할 수 있는 부분</a:t>
            </a:r>
          </a:p>
        </p:txBody>
      </p:sp>
    </p:spTree>
    <p:extLst>
      <p:ext uri="{BB962C8B-B14F-4D97-AF65-F5344CB8AC3E}">
        <p14:creationId xmlns:p14="http://schemas.microsoft.com/office/powerpoint/2010/main" val="207042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4FBC680-4397-421E-9381-3F6965E9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하나의 모델을 가정</a:t>
            </a:r>
            <a:endParaRPr lang="en-US" altLang="ko-KR" dirty="0"/>
          </a:p>
          <a:p>
            <a:pPr lvl="1"/>
            <a:r>
              <a:rPr lang="ko-KR" altLang="en-US" dirty="0"/>
              <a:t>예측 방법</a:t>
            </a:r>
            <a:r>
              <a:rPr lang="en-US" altLang="ko-KR" dirty="0"/>
              <a:t>: </a:t>
            </a:r>
            <a:r>
              <a:rPr lang="ko-KR" altLang="en-US" dirty="0"/>
              <a:t>가장 가까운 변수 값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/>
              <a:t> 예측 값으로 결정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F77864F6-80BB-4EEB-A91D-5A6D16DB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차원 축소의 필요성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F13490-90B7-4572-B02F-980580CDE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D39196B-A93E-4148-914E-4FEB0D34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88" y="2222302"/>
            <a:ext cx="3793534" cy="4159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691B3C-E140-4F39-BA47-32CAD98201A6}"/>
              </a:ext>
            </a:extLst>
          </p:cNvPr>
          <p:cNvSpPr txBox="1"/>
          <p:nvPr/>
        </p:nvSpPr>
        <p:spPr>
          <a:xfrm>
            <a:off x="998167" y="2924695"/>
            <a:ext cx="257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X1 </a:t>
            </a:r>
            <a:r>
              <a:rPr lang="ko-KR" altLang="en-US" sz="1200" dirty="0"/>
              <a:t>차원만 고려한 경우</a:t>
            </a:r>
            <a:r>
              <a:rPr lang="en-US" altLang="ko-KR" sz="1200" dirty="0"/>
              <a:t>: </a:t>
            </a:r>
            <a:r>
              <a:rPr lang="ko-KR" altLang="en-US" sz="1200" dirty="0"/>
              <a:t>검은 점에서 가장 가까운 점은 직사각형과 인접한 점</a:t>
            </a:r>
            <a:endParaRPr lang="en-US" altLang="ko-KR" sz="1200" dirty="0"/>
          </a:p>
          <a:p>
            <a:r>
              <a:rPr lang="en-US" altLang="ko-KR" sz="1200" dirty="0"/>
              <a:t>     (</a:t>
            </a:r>
            <a:r>
              <a:rPr lang="ko-KR" altLang="en-US" sz="1200" dirty="0"/>
              <a:t>모든 점을 </a:t>
            </a:r>
            <a:r>
              <a:rPr lang="en-US" altLang="ko-KR" sz="1200" dirty="0"/>
              <a:t>X1</a:t>
            </a:r>
            <a:r>
              <a:rPr lang="ko-KR" altLang="en-US" sz="1200" dirty="0"/>
              <a:t>에</a:t>
            </a:r>
            <a:r>
              <a:rPr lang="en-US" altLang="ko-KR" sz="1200" dirty="0"/>
              <a:t> Projection)</a:t>
            </a:r>
            <a:endParaRPr lang="ko-KR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B0A15-CFF5-4BAB-AEBD-E34AB031012D}"/>
              </a:ext>
            </a:extLst>
          </p:cNvPr>
          <p:cNvSpPr txBox="1"/>
          <p:nvPr/>
        </p:nvSpPr>
        <p:spPr>
          <a:xfrm>
            <a:off x="998167" y="4369924"/>
            <a:ext cx="257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/>
              <a:t>X1, X2 </a:t>
            </a:r>
            <a:r>
              <a:rPr lang="ko-KR" altLang="en-US" sz="1200" dirty="0"/>
              <a:t>차원을 고려한 경우</a:t>
            </a:r>
            <a:r>
              <a:rPr lang="en-US" altLang="ko-KR" sz="1200" dirty="0"/>
              <a:t>: </a:t>
            </a:r>
            <a:r>
              <a:rPr lang="ko-KR" altLang="en-US" sz="1200" dirty="0"/>
              <a:t>파란색 원에 접하는 점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31C6902A-5043-416A-A9CC-03B74804FF1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569485" y="3231783"/>
            <a:ext cx="2613601" cy="10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C844CAA-AB96-4577-AAEC-FB7C5BC67BE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569485" y="3340194"/>
            <a:ext cx="2613601" cy="2218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B14D328C-C6E8-48D1-9CA3-C5E5AD93CDCF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569485" y="4189389"/>
            <a:ext cx="2387178" cy="411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E8350A0-E79C-4980-BDE9-DDFEED7E0713}"/>
              </a:ext>
            </a:extLst>
          </p:cNvPr>
          <p:cNvSpPr txBox="1"/>
          <p:nvPr/>
        </p:nvSpPr>
        <p:spPr>
          <a:xfrm>
            <a:off x="998167" y="5065583"/>
            <a:ext cx="2972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만약</a:t>
            </a:r>
            <a:r>
              <a:rPr lang="en-US" altLang="ko-KR" sz="1400" dirty="0"/>
              <a:t>, X1</a:t>
            </a:r>
            <a:r>
              <a:rPr lang="ko-KR" altLang="en-US" sz="1400" dirty="0"/>
              <a:t>과</a:t>
            </a:r>
            <a:r>
              <a:rPr lang="en-US" altLang="ko-KR" sz="1400" dirty="0"/>
              <a:t> X2</a:t>
            </a:r>
            <a:r>
              <a:rPr lang="ko-KR" altLang="en-US" sz="1400" dirty="0"/>
              <a:t>가 큰 관계가 없는 </a:t>
            </a:r>
            <a:r>
              <a:rPr lang="en-US" altLang="ko-KR" sz="1400" dirty="0"/>
              <a:t>Feature</a:t>
            </a:r>
            <a:r>
              <a:rPr lang="ko-KR" altLang="en-US" sz="1400" dirty="0"/>
              <a:t>라면</a:t>
            </a:r>
            <a:r>
              <a:rPr lang="en-US" altLang="ko-KR" sz="1400" dirty="0"/>
              <a:t>? (</a:t>
            </a:r>
            <a:r>
              <a:rPr lang="ko-KR" altLang="en-US" sz="1400" dirty="0"/>
              <a:t>상관계수가 높은 경우</a:t>
            </a:r>
            <a:r>
              <a:rPr lang="en-US" altLang="ko-KR" sz="1400" dirty="0"/>
              <a:t>)</a:t>
            </a:r>
          </a:p>
          <a:p>
            <a:endParaRPr lang="en-US" altLang="ko-KR" sz="1400" dirty="0"/>
          </a:p>
          <a:p>
            <a:r>
              <a:rPr lang="en-US" altLang="ko-KR" sz="1400" dirty="0">
                <a:sym typeface="Wingdings" panose="05000000000000000000" pitchFamily="2" charset="2"/>
              </a:rPr>
              <a:t> </a:t>
            </a:r>
            <a:r>
              <a:rPr lang="ko-KR" altLang="en-US" sz="1400" dirty="0">
                <a:sym typeface="Wingdings" panose="05000000000000000000" pitchFamily="2" charset="2"/>
              </a:rPr>
              <a:t>높은 차원이 다 좋은 것은 아니다</a:t>
            </a:r>
            <a:r>
              <a:rPr lang="en-US" altLang="ko-KR" sz="1400" dirty="0">
                <a:sym typeface="Wingdings" panose="05000000000000000000" pitchFamily="2" charset="2"/>
              </a:rPr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6546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43655D38-2EE4-48CA-8EB5-D1BEC5ED8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상관계수가 높은 변수를 제외</a:t>
            </a:r>
            <a:endParaRPr lang="en-US" altLang="ko-KR" dirty="0"/>
          </a:p>
          <a:p>
            <a:pPr lvl="1"/>
            <a:r>
              <a:rPr lang="ko-KR" altLang="en-US" dirty="0"/>
              <a:t>상관계수가 높다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변수 사이의 유사성이 높다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r>
              <a:rPr lang="ko-KR" altLang="en-US" dirty="0">
                <a:sym typeface="Wingdings" panose="05000000000000000000" pitchFamily="2" charset="2"/>
              </a:rPr>
              <a:t>어차피 비슷한 데이터는 제외한다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ko-KR" altLang="en-US" dirty="0">
                <a:sym typeface="Wingdings" panose="05000000000000000000" pitchFamily="2" charset="2"/>
              </a:rPr>
              <a:t>정보 손실 발생</a:t>
            </a:r>
            <a:endParaRPr lang="en-US" altLang="ko-KR" dirty="0">
              <a:sym typeface="Wingdings" panose="05000000000000000000" pitchFamily="2" charset="2"/>
            </a:endParaRPr>
          </a:p>
          <a:p>
            <a:pPr lvl="2"/>
            <a:r>
              <a:rPr lang="ko-KR" altLang="en-US" dirty="0">
                <a:sym typeface="Wingdings" panose="05000000000000000000" pitchFamily="2" charset="2"/>
              </a:rPr>
              <a:t>상관계수가 </a:t>
            </a:r>
            <a:r>
              <a:rPr lang="en-US" altLang="ko-KR" dirty="0">
                <a:sym typeface="Wingdings" panose="05000000000000000000" pitchFamily="2" charset="2"/>
              </a:rPr>
              <a:t>0.9 </a:t>
            </a:r>
            <a:r>
              <a:rPr lang="ko-KR" altLang="en-US" dirty="0">
                <a:sym typeface="Wingdings" panose="05000000000000000000" pitchFamily="2" charset="2"/>
              </a:rPr>
              <a:t>라고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할 경우 </a:t>
            </a:r>
            <a:r>
              <a:rPr lang="en-US" altLang="ko-KR" dirty="0">
                <a:sym typeface="Wingdings" panose="05000000000000000000" pitchFamily="2" charset="2"/>
              </a:rPr>
              <a:t>0.1 </a:t>
            </a:r>
            <a:r>
              <a:rPr lang="ko-KR" altLang="en-US" dirty="0">
                <a:sym typeface="Wingdings" panose="05000000000000000000" pitchFamily="2" charset="2"/>
              </a:rPr>
              <a:t>만큼의 정보는 </a:t>
            </a:r>
            <a:r>
              <a:rPr lang="ko-KR" altLang="en-US" dirty="0" err="1">
                <a:sym typeface="Wingdings" panose="05000000000000000000" pitchFamily="2" charset="2"/>
              </a:rPr>
              <a:t>버려짐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차원을 줄이면서 정보의 손실을 최소화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Principal Component </a:t>
            </a:r>
            <a:r>
              <a:rPr lang="ko-KR" altLang="en-US" dirty="0">
                <a:sym typeface="Wingdings" panose="05000000000000000000" pitchFamily="2" charset="2"/>
              </a:rPr>
              <a:t>활용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우리가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알고 싶어하는 </a:t>
            </a:r>
            <a:r>
              <a:rPr lang="en-US" altLang="ko-KR" dirty="0">
                <a:sym typeface="Wingdings" panose="05000000000000000000" pitchFamily="2" charset="2"/>
              </a:rPr>
              <a:t>PCA!!!</a:t>
            </a: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기타 방법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sym typeface="Wingdings" panose="05000000000000000000" pitchFamily="2" charset="2"/>
              </a:rPr>
              <a:t>변수 선택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en-US" altLang="ko-KR" dirty="0"/>
              <a:t>Penalty </a:t>
            </a:r>
            <a:r>
              <a:rPr lang="ko-KR" altLang="en-US" dirty="0"/>
              <a:t>기반 </a:t>
            </a:r>
            <a:r>
              <a:rPr lang="en-US" altLang="ko-KR" dirty="0"/>
              <a:t>Regression</a:t>
            </a:r>
          </a:p>
          <a:p>
            <a:pPr lvl="1"/>
            <a:r>
              <a:rPr lang="en-US" altLang="ko-KR" dirty="0"/>
              <a:t>CNN: </a:t>
            </a:r>
            <a:r>
              <a:rPr lang="ko-KR" altLang="en-US" dirty="0"/>
              <a:t>커널을 통해 전체 차원을 조금씩 줄여가는 방식</a:t>
            </a:r>
            <a:endParaRPr lang="en-US" altLang="ko-KR" dirty="0"/>
          </a:p>
          <a:p>
            <a:pPr lvl="1"/>
            <a:r>
              <a:rPr lang="en-US" altLang="ko-KR" dirty="0"/>
              <a:t>Dropout: </a:t>
            </a:r>
            <a:r>
              <a:rPr lang="ko-KR" altLang="en-US" dirty="0"/>
              <a:t>학습 과정에서 일부 변수만 참여</a:t>
            </a:r>
            <a:endParaRPr lang="en-US" altLang="ko-KR" dirty="0"/>
          </a:p>
          <a:p>
            <a:pPr lvl="1"/>
            <a:r>
              <a:rPr lang="en-US" altLang="ko-KR" dirty="0"/>
              <a:t>Bagging</a:t>
            </a:r>
          </a:p>
          <a:p>
            <a:pPr lvl="1"/>
            <a:r>
              <a:rPr lang="ko-KR" altLang="en-US" dirty="0"/>
              <a:t>기타</a:t>
            </a:r>
            <a:r>
              <a:rPr lang="en-US" altLang="ko-KR" dirty="0"/>
              <a:t> </a:t>
            </a:r>
            <a:r>
              <a:rPr lang="ko-KR" altLang="en-US" dirty="0"/>
              <a:t>등등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D80984FA-E5BF-48B4-B522-752B426D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차원을 축소하는 방법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E3F9AD-6FF2-4704-A7E1-A81A31B17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9777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D79E3E05-8BC5-44E5-BDB0-99A975E23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동영상</a:t>
            </a:r>
            <a:r>
              <a:rPr lang="en-US" altLang="ko-KR" dirty="0"/>
              <a:t>: </a:t>
            </a:r>
            <a:r>
              <a:rPr lang="ko-KR" altLang="en-US" dirty="0"/>
              <a:t>이미지들이 연속적으로 등장</a:t>
            </a:r>
            <a:endParaRPr lang="en-US" altLang="ko-KR" dirty="0"/>
          </a:p>
          <a:p>
            <a:r>
              <a:rPr lang="ko-KR" altLang="en-US" dirty="0"/>
              <a:t>이미지</a:t>
            </a:r>
            <a:endParaRPr lang="en-US" altLang="ko-KR" dirty="0"/>
          </a:p>
          <a:p>
            <a:pPr lvl="1"/>
            <a:r>
              <a:rPr lang="ko-KR" altLang="en-US" dirty="0"/>
              <a:t>픽셀들이 모여서 만든 시각 인식</a:t>
            </a:r>
            <a:endParaRPr lang="en-US" altLang="ko-KR" dirty="0"/>
          </a:p>
          <a:p>
            <a:pPr lvl="1"/>
            <a:r>
              <a:rPr lang="ko-KR" altLang="en-US" dirty="0"/>
              <a:t>컬러 이미지</a:t>
            </a:r>
            <a:r>
              <a:rPr lang="en-US" altLang="ko-KR" dirty="0"/>
              <a:t>: Red, Green, Blue </a:t>
            </a:r>
            <a:r>
              <a:rPr lang="ko-KR" altLang="en-US" dirty="0"/>
              <a:t>색상의 조합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273E5FB-5276-44E9-BE51-08B6DC44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영상 처리에서의 차원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ECF042-2B75-4899-9EA0-887F8033E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816BD3F-7673-4AAA-A5D9-188AC6309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66" b="8157"/>
          <a:stretch/>
        </p:blipFill>
        <p:spPr>
          <a:xfrm>
            <a:off x="998168" y="2804220"/>
            <a:ext cx="4453104" cy="2087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2389CB-9EF6-4324-B3E7-5294F0BA0918}"/>
              </a:ext>
            </a:extLst>
          </p:cNvPr>
          <p:cNvSpPr txBox="1"/>
          <p:nvPr/>
        </p:nvSpPr>
        <p:spPr>
          <a:xfrm>
            <a:off x="998167" y="4906880"/>
            <a:ext cx="23121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https://m.blog.naver.com/kangyh5/222000106999</a:t>
            </a:r>
            <a:endParaRPr lang="ko-KR" altLang="en-US" sz="8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DAD4F26-FFFE-42CF-9A82-EDA985153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124" t="9842" r="12616" b="19623"/>
          <a:stretch/>
        </p:blipFill>
        <p:spPr>
          <a:xfrm>
            <a:off x="6198105" y="4286787"/>
            <a:ext cx="1675996" cy="1215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15A76-8C65-425B-9268-B865E67D566E}"/>
              </a:ext>
            </a:extLst>
          </p:cNvPr>
          <p:cNvSpPr txBox="1"/>
          <p:nvPr/>
        </p:nvSpPr>
        <p:spPr>
          <a:xfrm>
            <a:off x="7874101" y="5153799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HD</a:t>
            </a:r>
            <a:r>
              <a:rPr lang="ko-KR" altLang="en-US" dirty="0"/>
              <a:t>급 웹 캠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2803F20-09FB-4CBE-8786-2431BB4C02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67" b="95022" l="9677" r="89753">
                        <a14:foregroundMark x1="29222" y1="35065" x2="29222" y2="35065"/>
                        <a14:foregroundMark x1="32638" y1="24242" x2="19734" y2="39177"/>
                        <a14:foregroundMark x1="19734" y1="39177" x2="20493" y2="38528"/>
                        <a14:foregroundMark x1="28843" y1="25758" x2="25617" y2="49351"/>
                        <a14:foregroundMark x1="25617" y1="49351" x2="24478" y2="49351"/>
                        <a14:foregroundMark x1="21822" y1="47186" x2="30740" y2="43074"/>
                        <a14:foregroundMark x1="19545" y1="51299" x2="36243" y2="43506"/>
                        <a14:foregroundMark x1="42315" y1="27706" x2="49526" y2="28788"/>
                        <a14:foregroundMark x1="40987" y1="28139" x2="50664" y2="27489"/>
                        <a14:foregroundMark x1="44402" y1="26623" x2="42694" y2="31169"/>
                        <a14:foregroundMark x1="59962" y1="22944" x2="61101" y2="45455"/>
                        <a14:foregroundMark x1="66983" y1="16883" x2="66983" y2="26407"/>
                        <a14:foregroundMark x1="66793" y1="18831" x2="63567" y2="28788"/>
                        <a14:foregroundMark x1="64516" y1="31602" x2="64516" y2="40909"/>
                        <a14:foregroundMark x1="41935" y1="66234" x2="46869" y2="78571"/>
                        <a14:foregroundMark x1="31499" y1="62987" x2="46679" y2="80519"/>
                        <a14:foregroundMark x1="31309" y1="52814" x2="22391" y2="54545"/>
                        <a14:foregroundMark x1="23340" y1="51082" x2="33776" y2="51732"/>
                        <a14:foregroundMark x1="50095" y1="59091" x2="56357" y2="67532"/>
                        <a14:foregroundMark x1="55028" y1="60823" x2="71157" y2="60390"/>
                        <a14:foregroundMark x1="45731" y1="67316" x2="47438" y2="75541"/>
                        <a14:foregroundMark x1="43074" y1="64719" x2="46300" y2="76840"/>
                        <a14:foregroundMark x1="27324" y1="52597" x2="29222" y2="56277"/>
                        <a14:foregroundMark x1="24668" y1="54329" x2="27514" y2="54545"/>
                        <a14:foregroundMark x1="29602" y1="54762" x2="32258" y2="52814"/>
                        <a14:foregroundMark x1="52751" y1="50866" x2="59772" y2="50649"/>
                        <a14:foregroundMark x1="53131" y1="51948" x2="59583" y2="51948"/>
                        <a14:foregroundMark x1="51233" y1="50866" x2="58065" y2="50433"/>
                        <a14:foregroundMark x1="52941" y1="49784" x2="54269" y2="54545"/>
                        <a14:foregroundMark x1="54269" y1="53680" x2="59013" y2="54329"/>
                        <a14:foregroundMark x1="55977" y1="53680" x2="58824" y2="54329"/>
                        <a14:foregroundMark x1="64516" y1="44156" x2="81404" y2="44372"/>
                        <a14:foregroundMark x1="66034" y1="43290" x2="77230" y2="43290"/>
                        <a14:foregroundMark x1="70398" y1="27922" x2="86907" y2="26840"/>
                        <a14:foregroundMark x1="71157" y1="28355" x2="84061" y2="28355"/>
                        <a14:foregroundMark x1="65844" y1="29437" x2="60342" y2="33983"/>
                        <a14:foregroundMark x1="63188" y1="29437" x2="61670" y2="43074"/>
                        <a14:foregroundMark x1="40038" y1="95022" x2="48008" y2="94589"/>
                        <a14:foregroundMark x1="42505" y1="73810" x2="48387" y2="79870"/>
                      </a14:backgroundRemoval>
                    </a14:imgEffect>
                  </a14:imgLayer>
                </a14:imgProps>
              </a:ext>
            </a:extLst>
          </a:blip>
          <a:srcRect l="16732" t="14311" r="15229" b="12084"/>
          <a:stretch/>
        </p:blipFill>
        <p:spPr>
          <a:xfrm>
            <a:off x="5765594" y="904685"/>
            <a:ext cx="3268919" cy="3100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EA4A0E-E5A0-4810-9C0B-5DDD20ADF987}"/>
              </a:ext>
            </a:extLst>
          </p:cNvPr>
          <p:cNvSpPr txBox="1"/>
          <p:nvPr/>
        </p:nvSpPr>
        <p:spPr>
          <a:xfrm>
            <a:off x="1026752" y="5331190"/>
            <a:ext cx="5022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/>
              <a:t>HD </a:t>
            </a:r>
            <a:r>
              <a:rPr lang="ko-KR" altLang="en-US" sz="1200" dirty="0" err="1"/>
              <a:t>웹캠</a:t>
            </a:r>
            <a:r>
              <a:rPr lang="ko-KR" altLang="en-US" sz="1200" dirty="0"/>
              <a:t> 이미지 </a:t>
            </a:r>
            <a:r>
              <a:rPr lang="en-US" altLang="ko-KR" sz="1200" dirty="0"/>
              <a:t>1</a:t>
            </a:r>
            <a:r>
              <a:rPr lang="ko-KR" altLang="en-US" sz="1200" dirty="0"/>
              <a:t>장</a:t>
            </a:r>
            <a:r>
              <a:rPr lang="en-US" altLang="ko-KR" sz="1200" dirty="0"/>
              <a:t>: 1280 * 720 * 3 = 2,764,800 </a:t>
            </a:r>
            <a:r>
              <a:rPr lang="ko-KR" altLang="en-US" sz="1200" dirty="0"/>
              <a:t>차원</a:t>
            </a:r>
            <a:endParaRPr lang="en-US" altLang="ko-K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dirty="0"/>
              <a:t>동영상 프레임</a:t>
            </a:r>
            <a:r>
              <a:rPr lang="en-US" altLang="ko-KR" sz="1200" dirty="0"/>
              <a:t>: PC</a:t>
            </a:r>
            <a:r>
              <a:rPr lang="ko-KR" altLang="en-US" sz="1200" dirty="0"/>
              <a:t>의 경우 대부분 </a:t>
            </a:r>
            <a:r>
              <a:rPr lang="en-US" altLang="ko-KR" sz="1200" dirty="0"/>
              <a:t>15 ~ 30 FPS (Frame Per Second)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dirty="0"/>
              <a:t>차원이</a:t>
            </a:r>
            <a:r>
              <a:rPr lang="en-US" altLang="ko-KR" sz="1200" dirty="0"/>
              <a:t> </a:t>
            </a:r>
            <a:r>
              <a:rPr lang="ko-KR" altLang="en-US" sz="1200" dirty="0"/>
              <a:t>너무 크다</a:t>
            </a:r>
            <a:r>
              <a:rPr lang="en-US" altLang="ko-KR" sz="1200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r>
              <a:rPr lang="ko-KR" altLang="en-US" sz="1200" dirty="0">
                <a:solidFill>
                  <a:srgbClr val="FF0000"/>
                </a:solidFill>
              </a:rPr>
              <a:t>대안</a:t>
            </a:r>
            <a:r>
              <a:rPr lang="en-US" altLang="ko-KR" sz="1200" dirty="0">
                <a:solidFill>
                  <a:srgbClr val="FF0000"/>
                </a:solidFill>
              </a:rPr>
              <a:t>(Alternatives): </a:t>
            </a:r>
            <a:r>
              <a:rPr lang="ko-KR" altLang="en-US" sz="1200" dirty="0">
                <a:solidFill>
                  <a:srgbClr val="FF0000"/>
                </a:solidFill>
              </a:rPr>
              <a:t>흑백으로 만든다</a:t>
            </a:r>
            <a:r>
              <a:rPr lang="en-US" altLang="ko-KR" sz="1200" dirty="0">
                <a:solidFill>
                  <a:srgbClr val="FF0000"/>
                </a:solidFill>
              </a:rPr>
              <a:t>? R/G/B </a:t>
            </a:r>
            <a:r>
              <a:rPr lang="ko-KR" altLang="en-US" sz="1200" dirty="0">
                <a:solidFill>
                  <a:srgbClr val="FF0000"/>
                </a:solidFill>
              </a:rPr>
              <a:t>중 하나만 쓴다</a:t>
            </a:r>
            <a:r>
              <a:rPr lang="en-US" altLang="ko-KR" sz="1200" dirty="0">
                <a:solidFill>
                  <a:srgbClr val="FF0000"/>
                </a:solidFill>
              </a:rPr>
              <a:t>? </a:t>
            </a:r>
            <a:r>
              <a:rPr lang="ko-KR" altLang="en-US" sz="1200" dirty="0">
                <a:solidFill>
                  <a:srgbClr val="FF0000"/>
                </a:solidFill>
              </a:rPr>
              <a:t>샘플링 한다</a:t>
            </a:r>
            <a:r>
              <a:rPr lang="en-US" altLang="ko-KR" sz="1200" dirty="0">
                <a:solidFill>
                  <a:srgbClr val="FF0000"/>
                </a:solidFill>
              </a:rPr>
              <a:t>?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9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5024FF0B-892C-4F44-8C39-96BFFA9C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언어</a:t>
            </a:r>
            <a:r>
              <a:rPr lang="en-US" altLang="ko-KR" dirty="0"/>
              <a:t> </a:t>
            </a:r>
            <a:r>
              <a:rPr lang="ko-KR" altLang="en-US" dirty="0"/>
              <a:t>처리에서의 차원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CB7A40-5262-4CF8-9E8A-032D01819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5CC8C22-3CFA-4F78-A4EF-F47390A5D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71" t="34086" r="14619" b="3068"/>
          <a:stretch/>
        </p:blipFill>
        <p:spPr>
          <a:xfrm>
            <a:off x="998167" y="1300515"/>
            <a:ext cx="3338702" cy="2376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4479DE-7969-46B2-B79C-F1375E006D4D}"/>
              </a:ext>
            </a:extLst>
          </p:cNvPr>
          <p:cNvSpPr txBox="1"/>
          <p:nvPr/>
        </p:nvSpPr>
        <p:spPr>
          <a:xfrm>
            <a:off x="5283099" y="1804582"/>
            <a:ext cx="3060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표준국어대사전 등록 </a:t>
            </a:r>
            <a:r>
              <a:rPr lang="ko-KR" altLang="en-US" dirty="0" err="1"/>
              <a:t>단어수</a:t>
            </a:r>
            <a:endParaRPr lang="en-US" altLang="ko-KR" dirty="0"/>
          </a:p>
          <a:p>
            <a:r>
              <a:rPr lang="en-US" altLang="ko-KR" dirty="0"/>
              <a:t>511,348</a:t>
            </a:r>
            <a:r>
              <a:rPr lang="ko-KR" altLang="en-US" dirty="0"/>
              <a:t>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OMG!!!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0AFA7-CEB9-47A5-A599-C70AB62709AD}"/>
              </a:ext>
            </a:extLst>
          </p:cNvPr>
          <p:cNvSpPr txBox="1"/>
          <p:nvPr/>
        </p:nvSpPr>
        <p:spPr>
          <a:xfrm>
            <a:off x="4946469" y="3889405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차원 축소 방법 </a:t>
            </a:r>
            <a:r>
              <a:rPr lang="en-US" altLang="ko-KR" dirty="0">
                <a:sym typeface="Wingdings" panose="05000000000000000000" pitchFamily="2" charset="2"/>
              </a:rPr>
              <a:t> Word Embedding!</a:t>
            </a:r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DF71710-1F0A-4E1C-906D-CFE392C8A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68"/>
          <a:stretch/>
        </p:blipFill>
        <p:spPr>
          <a:xfrm>
            <a:off x="135963" y="3990766"/>
            <a:ext cx="4688586" cy="21284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34B424-9109-4D57-994A-2D4343AB41A4}"/>
              </a:ext>
            </a:extLst>
          </p:cNvPr>
          <p:cNvSpPr txBox="1"/>
          <p:nvPr/>
        </p:nvSpPr>
        <p:spPr>
          <a:xfrm>
            <a:off x="5129349" y="4605023"/>
            <a:ext cx="2935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우리가</a:t>
            </a:r>
            <a:r>
              <a:rPr lang="en-US" altLang="ko-KR" dirty="0"/>
              <a:t> </a:t>
            </a:r>
            <a:r>
              <a:rPr lang="ko-KR" altLang="en-US" dirty="0"/>
              <a:t>흔히 알고 있는 방식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Word2Vec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Fast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Glove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442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A865D571-167B-4369-A2DA-97FAA79D96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2800" dirty="0"/>
              <a:t>PCA</a:t>
            </a:r>
            <a:r>
              <a:rPr lang="ko-KR" altLang="en-US" sz="2800" dirty="0"/>
              <a:t>로 가는 첫번째 관문</a:t>
            </a:r>
            <a:br>
              <a:rPr lang="en-US" altLang="ko-KR" sz="2800" dirty="0"/>
            </a:br>
            <a:r>
              <a:rPr lang="ko-KR" altLang="en-US" sz="2800" dirty="0"/>
              <a:t>공분산 행렬 </a:t>
            </a:r>
            <a:r>
              <a:rPr lang="en-US" altLang="ko-KR" sz="2800" dirty="0"/>
              <a:t>(Covariance Matrix)</a:t>
            </a:r>
            <a:r>
              <a:rPr lang="ko-KR" altLang="en-US" sz="2800" dirty="0"/>
              <a:t> </a:t>
            </a:r>
            <a:r>
              <a:rPr lang="ko-KR" altLang="en-US" sz="2800" dirty="0" err="1"/>
              <a:t>ㅠㅠ</a:t>
            </a:r>
            <a:endParaRPr lang="ko-KR" altLang="en-US" sz="2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009FE3-80A7-4245-8ACA-6417CCFA72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85213" y="161925"/>
            <a:ext cx="458787" cy="365125"/>
          </a:xfrm>
        </p:spPr>
        <p:txBody>
          <a:bodyPr/>
          <a:lstStyle/>
          <a:p>
            <a:fld id="{C7C1D53F-3DE6-40A9-89A7-02F577E75D97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8874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8BD1553B-7AA5-4ECB-B4F5-F54F9EEED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112" y="1418681"/>
            <a:ext cx="2259080" cy="4239442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169EC8F6-E436-456B-97F0-489EB7FD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 표현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D1A1CB2-D088-4EC5-860C-888CB0396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B6E8A20-E87A-44BE-8E83-733DA16D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468" y="2213873"/>
            <a:ext cx="4986565" cy="3551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0BCDD3-7B52-40F9-B0AE-493496A57CB0}"/>
              </a:ext>
            </a:extLst>
          </p:cNvPr>
          <p:cNvSpPr txBox="1"/>
          <p:nvPr/>
        </p:nvSpPr>
        <p:spPr>
          <a:xfrm>
            <a:off x="3422468" y="1567542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데이터가 너무 많다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국어</a:t>
            </a:r>
            <a:r>
              <a:rPr lang="en-US" altLang="ko-KR" dirty="0"/>
              <a:t>/</a:t>
            </a:r>
            <a:r>
              <a:rPr lang="ko-KR" altLang="en-US" dirty="0"/>
              <a:t>영어 점수를 잘 표현하는 값으로 나타내려면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F902FC0E-3FC0-4956-87CF-051666D7D7EA}"/>
              </a:ext>
            </a:extLst>
          </p:cNvPr>
          <p:cNvSpPr/>
          <p:nvPr/>
        </p:nvSpPr>
        <p:spPr>
          <a:xfrm>
            <a:off x="2865120" y="3609455"/>
            <a:ext cx="365760" cy="635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6AC63BC-A6A9-4EFA-B6B7-D30191A4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거인의 어깨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095D17-8594-4134-94CA-884B81179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pic>
        <p:nvPicPr>
          <p:cNvPr id="5" name="Picture 2" descr="거인의 어깨 위에 올라섰다&quot;는 뉴턴의 말이 아니다">
            <a:extLst>
              <a:ext uri="{FF2B5EF4-FFF2-40B4-BE49-F238E27FC236}">
                <a16:creationId xmlns:a16="http://schemas.microsoft.com/office/drawing/2014/main" id="{E34310ED-ED7E-4AB2-A760-7A782139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113241"/>
            <a:ext cx="7024610" cy="38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FE350BA-6B09-4E10-9B47-18E20DC3E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93"/>
          <a:stretch/>
        </p:blipFill>
        <p:spPr>
          <a:xfrm>
            <a:off x="3726539" y="4999589"/>
            <a:ext cx="4072854" cy="163876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C754976-DFF4-438D-91C0-1268C38B0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429" b="66433"/>
          <a:stretch/>
        </p:blipFill>
        <p:spPr>
          <a:xfrm>
            <a:off x="387663" y="5072252"/>
            <a:ext cx="2955698" cy="87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C7BB800-A68E-4DFC-B9E6-57E34356A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먼저 평균을 취하는 방법이 쉽게 떠오른다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그런데 국어는 어렵고</a:t>
            </a:r>
            <a:r>
              <a:rPr lang="en-US" altLang="ko-KR" dirty="0"/>
              <a:t>, </a:t>
            </a:r>
            <a:r>
              <a:rPr lang="ko-KR" altLang="en-US" dirty="0"/>
              <a:t>영어는 조금 쉬운 시험이었다면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국어 성적의 가중치 </a:t>
            </a:r>
            <a:r>
              <a:rPr lang="en-US" altLang="ko-KR" dirty="0"/>
              <a:t>60%, </a:t>
            </a:r>
            <a:r>
              <a:rPr lang="ko-KR" altLang="en-US" dirty="0"/>
              <a:t>영어 성적의 가중치를 </a:t>
            </a:r>
            <a:r>
              <a:rPr lang="en-US" altLang="ko-KR" dirty="0"/>
              <a:t>40%</a:t>
            </a:r>
            <a:r>
              <a:rPr lang="ko-KR" altLang="en-US" dirty="0"/>
              <a:t>로 준다면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4B83AF3-554C-4E67-B823-1292907F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데이터의 대푯값을 찾는 방법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4E5B74-68C4-4D80-BDA0-EFBD4D015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DB375-6A3F-42B9-971B-02A30EE08DFC}"/>
              </a:ext>
            </a:extLst>
          </p:cNvPr>
          <p:cNvSpPr txBox="1"/>
          <p:nvPr/>
        </p:nvSpPr>
        <p:spPr>
          <a:xfrm>
            <a:off x="716562" y="5541934"/>
            <a:ext cx="513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위 과정을 벡터로 표현하면</a:t>
            </a:r>
            <a:r>
              <a:rPr lang="en-US" altLang="ko-KR" dirty="0"/>
              <a:t>?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	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다음 슬라이드로 넘어 가서 확인 </a:t>
            </a:r>
            <a:r>
              <a:rPr lang="ko-KR" alt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합시당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^^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ACFC04F-911C-4D41-8FAB-7BD01FE1D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62" y="2516615"/>
            <a:ext cx="7567749" cy="26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65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0144B310-8625-4F06-8BBA-DC6096BF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벡터로 변환하면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8C4CD1-7BC5-4AFB-8ECC-E28A89C14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F36DAB-0685-4733-B5D1-10A52718ECF5}"/>
                  </a:ext>
                </a:extLst>
              </p:cNvPr>
              <p:cNvSpPr txBox="1"/>
              <p:nvPr/>
            </p:nvSpPr>
            <p:spPr>
              <a:xfrm>
                <a:off x="2712721" y="1434027"/>
                <a:ext cx="1859279" cy="1366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𝟖𝟑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𝟖𝟎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F36DAB-0685-4733-B5D1-10A52718E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721" y="1434027"/>
                <a:ext cx="1859279" cy="13662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내용 개체 틀 5">
            <a:extLst>
              <a:ext uri="{FF2B5EF4-FFF2-40B4-BE49-F238E27FC236}">
                <a16:creationId xmlns:a16="http://schemas.microsoft.com/office/drawing/2014/main" id="{CBA8B1A2-B5A5-47AA-A966-C3A723334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735" y="1434029"/>
            <a:ext cx="1683216" cy="3158763"/>
          </a:xfrm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54B1F9AF-222C-4801-85C2-AF70BFBEAAFA}"/>
              </a:ext>
            </a:extLst>
          </p:cNvPr>
          <p:cNvSpPr/>
          <p:nvPr/>
        </p:nvSpPr>
        <p:spPr>
          <a:xfrm>
            <a:off x="2225040" y="1916866"/>
            <a:ext cx="235132" cy="40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F0FB17FF-8605-48BC-9AB6-EEE9C5A3B91C}"/>
              </a:ext>
            </a:extLst>
          </p:cNvPr>
          <p:cNvSpPr/>
          <p:nvPr/>
        </p:nvSpPr>
        <p:spPr>
          <a:xfrm>
            <a:off x="4706983" y="1916866"/>
            <a:ext cx="235132" cy="40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8EDEF0-0E76-4B7B-BC54-A31B47640E8A}"/>
                  </a:ext>
                </a:extLst>
              </p:cNvPr>
              <p:cNvSpPr txBox="1"/>
              <p:nvPr/>
            </p:nvSpPr>
            <p:spPr>
              <a:xfrm>
                <a:off x="5260929" y="1838143"/>
                <a:ext cx="3773584" cy="558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𝟖𝟎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𝟖𝟑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8EDEF0-0E76-4B7B-BC54-A31B47640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29" y="1838143"/>
                <a:ext cx="3773584" cy="558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938787C-2B81-40F5-AE41-1AF79ABCDA28}"/>
              </a:ext>
            </a:extLst>
          </p:cNvPr>
          <p:cNvSpPr txBox="1"/>
          <p:nvPr/>
        </p:nvSpPr>
        <p:spPr>
          <a:xfrm>
            <a:off x="713761" y="49237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가중치</a:t>
            </a:r>
            <a:endParaRPr lang="en-US" altLang="ko-KR" dirty="0"/>
          </a:p>
        </p:txBody>
      </p:sp>
      <p:graphicFrame>
        <p:nvGraphicFramePr>
          <p:cNvPr id="14" name="표 14">
            <a:extLst>
              <a:ext uri="{FF2B5EF4-FFF2-40B4-BE49-F238E27FC236}">
                <a16:creationId xmlns:a16="http://schemas.microsoft.com/office/drawing/2014/main" id="{88489138-991D-4F0C-9E58-6DBEC3053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17238"/>
              </p:ext>
            </p:extLst>
          </p:nvPr>
        </p:nvGraphicFramePr>
        <p:xfrm>
          <a:off x="310735" y="5482044"/>
          <a:ext cx="27432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46485695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462719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국어 가중치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영어 가중치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30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60%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40%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17401"/>
                  </a:ext>
                </a:extLst>
              </a:tr>
            </a:tbl>
          </a:graphicData>
        </a:graphic>
      </p:graphicFrame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0D5A4261-8F05-45E8-AC80-03D032F73DD2}"/>
              </a:ext>
            </a:extLst>
          </p:cNvPr>
          <p:cNvSpPr/>
          <p:nvPr/>
        </p:nvSpPr>
        <p:spPr>
          <a:xfrm>
            <a:off x="3270068" y="5652586"/>
            <a:ext cx="235132" cy="40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48C2D4-6105-4F5D-8CFB-2186EB54B242}"/>
                  </a:ext>
                </a:extLst>
              </p:cNvPr>
              <p:cNvSpPr txBox="1"/>
              <p:nvPr/>
            </p:nvSpPr>
            <p:spPr>
              <a:xfrm>
                <a:off x="3721333" y="5714383"/>
                <a:ext cx="17245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48C2D4-6105-4F5D-8CFB-2186EB54B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333" y="5714383"/>
                <a:ext cx="1724511" cy="276999"/>
              </a:xfrm>
              <a:prstGeom prst="rect">
                <a:avLst/>
              </a:prstGeom>
              <a:blipFill>
                <a:blip r:embed="rId5"/>
                <a:stretch>
                  <a:fillRect l="-2473"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887E23-F549-4885-96F1-659BE13C6C0E}"/>
                  </a:ext>
                </a:extLst>
              </p:cNvPr>
              <p:cNvSpPr txBox="1"/>
              <p:nvPr/>
            </p:nvSpPr>
            <p:spPr>
              <a:xfrm>
                <a:off x="3452958" y="3131294"/>
                <a:ext cx="23854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/>
                  <a:t>가중치 대푯값</a:t>
                </a: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887E23-F549-4885-96F1-659BE13C6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958" y="3131294"/>
                <a:ext cx="2385461" cy="369332"/>
              </a:xfrm>
              <a:prstGeom prst="rect">
                <a:avLst/>
              </a:prstGeom>
              <a:blipFill>
                <a:blip r:embed="rId6"/>
                <a:stretch>
                  <a:fillRect l="-2041" t="-13333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CDA5DA-A662-4547-BC5B-673FAB171612}"/>
                  </a:ext>
                </a:extLst>
              </p:cNvPr>
              <p:cNvSpPr txBox="1"/>
              <p:nvPr/>
            </p:nvSpPr>
            <p:spPr>
              <a:xfrm>
                <a:off x="2911436" y="3647784"/>
                <a:ext cx="1859279" cy="1366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𝟖𝟑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𝟖𝟎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CDA5DA-A662-4547-BC5B-673FAB171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436" y="3647784"/>
                <a:ext cx="1859279" cy="13662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58DEB4-6815-4031-B139-917D3955A4A6}"/>
                  </a:ext>
                </a:extLst>
              </p:cNvPr>
              <p:cNvSpPr txBox="1"/>
              <p:nvPr/>
            </p:nvSpPr>
            <p:spPr>
              <a:xfrm>
                <a:off x="4904321" y="4106863"/>
                <a:ext cx="686406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58DEB4-6815-4031-B139-917D3955A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321" y="4106863"/>
                <a:ext cx="686406" cy="461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246B96-8285-49B5-B9DD-EC30E3A295E1}"/>
                  </a:ext>
                </a:extLst>
              </p:cNvPr>
              <p:cNvSpPr txBox="1"/>
              <p:nvPr/>
            </p:nvSpPr>
            <p:spPr>
              <a:xfrm>
                <a:off x="4455244" y="4153158"/>
                <a:ext cx="3614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246B96-8285-49B5-B9DD-EC30E3A29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44" y="4153158"/>
                <a:ext cx="3614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DD1011-B27A-4289-BA24-FCB7E6D5F59E}"/>
                  </a:ext>
                </a:extLst>
              </p:cNvPr>
              <p:cNvSpPr txBox="1"/>
              <p:nvPr/>
            </p:nvSpPr>
            <p:spPr>
              <a:xfrm>
                <a:off x="6203275" y="5621921"/>
                <a:ext cx="1330749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DD1011-B27A-4289-BA24-FCB7E6D5F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275" y="5621921"/>
                <a:ext cx="1330749" cy="4619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8B0969E0-0B30-44B8-B99D-EFB710B0D06B}"/>
              </a:ext>
            </a:extLst>
          </p:cNvPr>
          <p:cNvSpPr/>
          <p:nvPr/>
        </p:nvSpPr>
        <p:spPr>
          <a:xfrm>
            <a:off x="5752010" y="5652586"/>
            <a:ext cx="235132" cy="40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600BCE-CF77-4827-8839-152028587132}"/>
                  </a:ext>
                </a:extLst>
              </p:cNvPr>
              <p:cNvSpPr txBox="1"/>
              <p:nvPr/>
            </p:nvSpPr>
            <p:spPr>
              <a:xfrm>
                <a:off x="5819266" y="419241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600BCE-CF77-4827-8839-15202858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66" y="4192419"/>
                <a:ext cx="226023" cy="276999"/>
              </a:xfrm>
              <a:prstGeom prst="rect">
                <a:avLst/>
              </a:prstGeom>
              <a:blipFill>
                <a:blip r:embed="rId11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326F67-B015-4FA3-9DB0-EF16E43ED112}"/>
                  </a:ext>
                </a:extLst>
              </p:cNvPr>
              <p:cNvSpPr txBox="1"/>
              <p:nvPr/>
            </p:nvSpPr>
            <p:spPr>
              <a:xfrm>
                <a:off x="6273828" y="4199323"/>
                <a:ext cx="2484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𝟗𝟑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𝟔𝟐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𝟑𝟗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𝟕𝟐</m:t>
                          </m:r>
                        </m:e>
                      </m:d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326F67-B015-4FA3-9DB0-EF16E43ED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28" y="4199323"/>
                <a:ext cx="2484334" cy="276999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0EB247-71D1-4380-B33C-B9B7B9B6F2CF}"/>
                  </a:ext>
                </a:extLst>
              </p:cNvPr>
              <p:cNvSpPr txBox="1"/>
              <p:nvPr/>
            </p:nvSpPr>
            <p:spPr>
              <a:xfrm>
                <a:off x="4660691" y="4646225"/>
                <a:ext cx="3991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𝑉𝑒𝑐𝑡𝑜𝑟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𝑆𝑖𝑧𝑒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2×1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5×1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0EB247-71D1-4380-B33C-B9B7B9B6F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91" y="4646225"/>
                <a:ext cx="3991285" cy="276999"/>
              </a:xfrm>
              <a:prstGeom prst="rect">
                <a:avLst/>
              </a:prstGeom>
              <a:blipFill>
                <a:blip r:embed="rId13"/>
                <a:stretch>
                  <a:fillRect l="-1070"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674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0E84B79D-5C3E-45E3-A971-0341506B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벡터</a:t>
            </a:r>
            <a:r>
              <a:rPr lang="en-US" altLang="ko-KR" dirty="0"/>
              <a:t> </a:t>
            </a:r>
            <a:r>
              <a:rPr lang="ko-KR" altLang="en-US" dirty="0"/>
              <a:t>프로젝션</a:t>
            </a:r>
            <a:r>
              <a:rPr lang="en-US" altLang="ko-KR" dirty="0"/>
              <a:t>(Projection)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09A31C-7121-4379-9239-8F9ED4876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ED2961-8024-4412-9125-E2ADEAC64B9A}"/>
                  </a:ext>
                </a:extLst>
              </p:cNvPr>
              <p:cNvSpPr txBox="1"/>
              <p:nvPr/>
            </p:nvSpPr>
            <p:spPr>
              <a:xfrm>
                <a:off x="-34834" y="1137466"/>
                <a:ext cx="1859279" cy="1366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𝟖𝟑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𝟖𝟎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ED2961-8024-4412-9125-E2ADEAC64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34" y="1137466"/>
                <a:ext cx="1859279" cy="13662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5BA492-BDE4-4436-A597-E349DAC727F9}"/>
                  </a:ext>
                </a:extLst>
              </p:cNvPr>
              <p:cNvSpPr txBox="1"/>
              <p:nvPr/>
            </p:nvSpPr>
            <p:spPr>
              <a:xfrm>
                <a:off x="1958051" y="1596545"/>
                <a:ext cx="686406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5BA492-BDE4-4436-A597-E349DAC7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51" y="1596545"/>
                <a:ext cx="686406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47ECBB-C959-4257-BD37-D47DA8527FD7}"/>
                  </a:ext>
                </a:extLst>
              </p:cNvPr>
              <p:cNvSpPr txBox="1"/>
              <p:nvPr/>
            </p:nvSpPr>
            <p:spPr>
              <a:xfrm>
                <a:off x="1508974" y="1642840"/>
                <a:ext cx="3614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47ECBB-C959-4257-BD37-D47DA8527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74" y="1642840"/>
                <a:ext cx="3614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B92165-CBD0-40D0-80F0-CCC5EDD1EB09}"/>
                  </a:ext>
                </a:extLst>
              </p:cNvPr>
              <p:cNvSpPr txBox="1"/>
              <p:nvPr/>
            </p:nvSpPr>
            <p:spPr>
              <a:xfrm>
                <a:off x="2872996" y="1682101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B92165-CBD0-40D0-80F0-CCC5EDD1E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996" y="1682101"/>
                <a:ext cx="226023" cy="276999"/>
              </a:xfrm>
              <a:prstGeom prst="rect">
                <a:avLst/>
              </a:prstGeom>
              <a:blipFill>
                <a:blip r:embed="rId5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981BC7-542A-4AD5-A572-435DB458C74D}"/>
                  </a:ext>
                </a:extLst>
              </p:cNvPr>
              <p:cNvSpPr txBox="1"/>
              <p:nvPr/>
            </p:nvSpPr>
            <p:spPr>
              <a:xfrm>
                <a:off x="3327558" y="1689005"/>
                <a:ext cx="2638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𝟗𝟑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𝟔𝟐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𝟑𝟗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𝟕𝟐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981BC7-542A-4AD5-A572-435DB458C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58" y="1689005"/>
                <a:ext cx="2638223" cy="276999"/>
              </a:xfrm>
              <a:prstGeom prst="rect">
                <a:avLst/>
              </a:prstGeom>
              <a:blipFill>
                <a:blip r:embed="rId6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그림 13">
            <a:extLst>
              <a:ext uri="{FF2B5EF4-FFF2-40B4-BE49-F238E27FC236}">
                <a16:creationId xmlns:a16="http://schemas.microsoft.com/office/drawing/2014/main" id="{14FAD630-1F8B-4701-B64E-720B33AE6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94" y="2651750"/>
            <a:ext cx="5742425" cy="4073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02E969-6BFA-4560-91DF-F256A1FA7055}"/>
              </a:ext>
            </a:extLst>
          </p:cNvPr>
          <p:cNvSpPr txBox="1"/>
          <p:nvPr/>
        </p:nvSpPr>
        <p:spPr>
          <a:xfrm>
            <a:off x="6348918" y="2596197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벡터 프로젝션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5D1627-D15D-43B4-85D2-671E5B249AA9}"/>
              </a:ext>
            </a:extLst>
          </p:cNvPr>
          <p:cNvSpPr txBox="1"/>
          <p:nvPr/>
        </p:nvSpPr>
        <p:spPr>
          <a:xfrm>
            <a:off x="6377232" y="3105023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빨간선</a:t>
            </a:r>
            <a:r>
              <a:rPr lang="en-US" altLang="ko-KR" dirty="0"/>
              <a:t>: 50% : 50%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5F2D6-C610-43FB-9013-AD2EC0706C28}"/>
              </a:ext>
            </a:extLst>
          </p:cNvPr>
          <p:cNvSpPr txBox="1"/>
          <p:nvPr/>
        </p:nvSpPr>
        <p:spPr>
          <a:xfrm>
            <a:off x="6450273" y="3753344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파란선</a:t>
            </a:r>
            <a:r>
              <a:rPr lang="en-US" altLang="ko-KR" dirty="0"/>
              <a:t>: 60% : 40% </a:t>
            </a:r>
            <a:endParaRPr lang="ko-KR" altLang="en-US" dirty="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7B69B6FD-B480-474B-9D45-E3EE24FAA663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183824" y="3289689"/>
            <a:ext cx="1193408" cy="149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42727BC5-C245-4DFD-A9AD-CAD2AC82BD2E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5410247" y="3938010"/>
            <a:ext cx="1040026" cy="17753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0BBCD28-3AA7-41C8-BA96-D14DE3D41741}"/>
              </a:ext>
            </a:extLst>
          </p:cNvPr>
          <p:cNvSpPr/>
          <p:nvPr/>
        </p:nvSpPr>
        <p:spPr>
          <a:xfrm>
            <a:off x="461554" y="2211977"/>
            <a:ext cx="862149" cy="291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66D7C01-5863-4236-9FCD-DA102BAC40DC}"/>
              </a:ext>
            </a:extLst>
          </p:cNvPr>
          <p:cNvSpPr/>
          <p:nvPr/>
        </p:nvSpPr>
        <p:spPr>
          <a:xfrm>
            <a:off x="5399314" y="1689005"/>
            <a:ext cx="391886" cy="291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B706BBC6-908F-4A83-913F-5F98978F93F0}"/>
              </a:ext>
            </a:extLst>
          </p:cNvPr>
          <p:cNvCxnSpPr>
            <a:stCxn id="25" idx="3"/>
            <a:endCxn id="26" idx="0"/>
          </p:cNvCxnSpPr>
          <p:nvPr/>
        </p:nvCxnSpPr>
        <p:spPr>
          <a:xfrm flipV="1">
            <a:off x="1323703" y="1689005"/>
            <a:ext cx="4271554" cy="668852"/>
          </a:xfrm>
          <a:prstGeom prst="bentConnector4">
            <a:avLst>
              <a:gd name="adj1" fmla="val 44036"/>
              <a:gd name="adj2" fmla="val 1341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29">
            <a:extLst>
              <a:ext uri="{FF2B5EF4-FFF2-40B4-BE49-F238E27FC236}">
                <a16:creationId xmlns:a16="http://schemas.microsoft.com/office/drawing/2014/main" id="{C3ACC9AD-EEAB-4B93-A0A2-E6007BF25D69}"/>
              </a:ext>
            </a:extLst>
          </p:cNvPr>
          <p:cNvSpPr/>
          <p:nvPr/>
        </p:nvSpPr>
        <p:spPr>
          <a:xfrm>
            <a:off x="4548118" y="4249730"/>
            <a:ext cx="95794" cy="11503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2003A117-F656-42FE-AE02-7E34779EE9A6}"/>
              </a:ext>
            </a:extLst>
          </p:cNvPr>
          <p:cNvCxnSpPr>
            <a:cxnSpLocks/>
          </p:cNvCxnSpPr>
          <p:nvPr/>
        </p:nvCxnSpPr>
        <p:spPr>
          <a:xfrm flipH="1" flipV="1">
            <a:off x="4286842" y="3884056"/>
            <a:ext cx="269985" cy="3586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B80C4B89-7839-4384-8A96-CFEAAA3CECA5}"/>
              </a:ext>
            </a:extLst>
          </p:cNvPr>
          <p:cNvCxnSpPr>
            <a:cxnSpLocks/>
          </p:cNvCxnSpPr>
          <p:nvPr/>
        </p:nvCxnSpPr>
        <p:spPr>
          <a:xfrm>
            <a:off x="4621175" y="4350011"/>
            <a:ext cx="83678" cy="1543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565DBC6-903C-4ADA-9FF5-9713394B8F79}"/>
              </a:ext>
            </a:extLst>
          </p:cNvPr>
          <p:cNvSpPr txBox="1"/>
          <p:nvPr/>
        </p:nvSpPr>
        <p:spPr>
          <a:xfrm>
            <a:off x="5969371" y="4401665"/>
            <a:ext cx="29738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프로젝션 </a:t>
            </a:r>
            <a:r>
              <a:rPr lang="en-US" altLang="ko-KR" dirty="0"/>
              <a:t>(Projection)</a:t>
            </a:r>
          </a:p>
          <a:p>
            <a:r>
              <a:rPr lang="en-US" altLang="ko-KR" dirty="0"/>
              <a:t>`</a:t>
            </a:r>
            <a:r>
              <a:rPr lang="ko-KR" altLang="en-US" dirty="0"/>
              <a:t>정사영</a:t>
            </a:r>
            <a:r>
              <a:rPr lang="en-US" altLang="ko-KR" dirty="0"/>
              <a:t>` </a:t>
            </a:r>
            <a:r>
              <a:rPr lang="ko-KR" altLang="en-US" dirty="0"/>
              <a:t>이라고도 함</a:t>
            </a:r>
            <a:endParaRPr lang="en-US" altLang="ko-KR" dirty="0"/>
          </a:p>
          <a:p>
            <a:r>
              <a:rPr lang="ko-KR" altLang="en-US" dirty="0"/>
              <a:t>특정 축에 직각으로 내린 점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질문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어떤 비율이 제일 좋을까</a:t>
            </a:r>
            <a:r>
              <a:rPr lang="en-US" altLang="ko-KR" dirty="0">
                <a:solidFill>
                  <a:srgbClr val="FF0000"/>
                </a:solidFill>
              </a:rPr>
              <a:t>???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1A2B6A8E-4616-4757-B77C-33476A2835C8}"/>
              </a:ext>
            </a:extLst>
          </p:cNvPr>
          <p:cNvSpPr/>
          <p:nvPr/>
        </p:nvSpPr>
        <p:spPr>
          <a:xfrm>
            <a:off x="4397828" y="3805645"/>
            <a:ext cx="104503" cy="209006"/>
          </a:xfrm>
          <a:custGeom>
            <a:avLst/>
            <a:gdLst>
              <a:gd name="connsiteX0" fmla="*/ 0 w 104503"/>
              <a:gd name="connsiteY0" fmla="*/ 209006 h 209006"/>
              <a:gd name="connsiteX1" fmla="*/ 104503 w 104503"/>
              <a:gd name="connsiteY1" fmla="*/ 121920 h 209006"/>
              <a:gd name="connsiteX2" fmla="*/ 17417 w 104503"/>
              <a:gd name="connsiteY2" fmla="*/ 0 h 20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3" h="209006">
                <a:moveTo>
                  <a:pt x="0" y="209006"/>
                </a:moveTo>
                <a:lnTo>
                  <a:pt x="104503" y="121920"/>
                </a:lnTo>
                <a:lnTo>
                  <a:pt x="1741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083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909702DD-96BB-4F5C-BDD4-A9341FAF9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두 개의 데이터</a:t>
            </a:r>
            <a:r>
              <a:rPr lang="en-US" altLang="ko-KR" dirty="0"/>
              <a:t>(</a:t>
            </a:r>
            <a:r>
              <a:rPr lang="ko-KR" altLang="en-US" dirty="0"/>
              <a:t>벡터</a:t>
            </a:r>
            <a:r>
              <a:rPr lang="en-US" altLang="ko-KR" dirty="0"/>
              <a:t>)</a:t>
            </a:r>
            <a:r>
              <a:rPr lang="ko-KR" altLang="en-US" dirty="0"/>
              <a:t>가 얼마나 닮았는가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특징 쌍 </a:t>
            </a:r>
            <a:r>
              <a:rPr lang="en-US" altLang="ko-KR" dirty="0"/>
              <a:t>(Feature Pairs) </a:t>
            </a:r>
            <a:r>
              <a:rPr lang="ko-KR" altLang="en-US" dirty="0"/>
              <a:t>들이 얼마나 비슷한 가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데이터들이 얼마나 같이 변하는가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공분산 행렬의 기하학적 해석</a:t>
            </a:r>
            <a:endParaRPr lang="en-US" altLang="ko-KR" dirty="0"/>
          </a:p>
          <a:p>
            <a:pPr lvl="1"/>
            <a:r>
              <a:rPr lang="ko-KR" altLang="en-US" dirty="0"/>
              <a:t>행렬의 다른 표현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</a:t>
            </a:r>
            <a:r>
              <a:rPr lang="ko-KR" altLang="en-US" dirty="0"/>
              <a:t>선형 변환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62FE99CD-33DB-4A29-B52B-CC6822E2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공분산 행렬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7B9949-72FB-4952-99AE-DA0FED367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EBEA3F1-A5DA-4A9A-90C0-4E656F634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49" y="3620589"/>
            <a:ext cx="3087048" cy="23896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9CAFCF36-BDD9-4E12-89CB-84E32125E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8"/>
          <a:stretch/>
        </p:blipFill>
        <p:spPr>
          <a:xfrm>
            <a:off x="3961132" y="3620589"/>
            <a:ext cx="3773802" cy="237631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ECFDEC8-CD28-43AF-B7C6-C0CE2B6EEFC3}"/>
              </a:ext>
            </a:extLst>
          </p:cNvPr>
          <p:cNvSpPr txBox="1"/>
          <p:nvPr/>
        </p:nvSpPr>
        <p:spPr>
          <a:xfrm>
            <a:off x="5152169" y="320090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공분산 행렬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C582D-9CF7-4E84-A692-2A7FF8855680}"/>
              </a:ext>
            </a:extLst>
          </p:cNvPr>
          <p:cNvSpPr txBox="1"/>
          <p:nvPr/>
        </p:nvSpPr>
        <p:spPr>
          <a:xfrm>
            <a:off x="1441490" y="315306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데이터</a:t>
            </a:r>
          </a:p>
        </p:txBody>
      </p:sp>
      <p:sp>
        <p:nvSpPr>
          <p:cNvPr id="30" name="곱하기 기호 29">
            <a:extLst>
              <a:ext uri="{FF2B5EF4-FFF2-40B4-BE49-F238E27FC236}">
                <a16:creationId xmlns:a16="http://schemas.microsoft.com/office/drawing/2014/main" id="{174EF125-E569-4EC5-8AF1-C64B5DBD3AF7}"/>
              </a:ext>
            </a:extLst>
          </p:cNvPr>
          <p:cNvSpPr/>
          <p:nvPr/>
        </p:nvSpPr>
        <p:spPr>
          <a:xfrm>
            <a:off x="3552171" y="4595948"/>
            <a:ext cx="322217" cy="50685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같음 기호 30">
            <a:extLst>
              <a:ext uri="{FF2B5EF4-FFF2-40B4-BE49-F238E27FC236}">
                <a16:creationId xmlns:a16="http://schemas.microsoft.com/office/drawing/2014/main" id="{915C1E76-BB66-4C5A-8855-4C36F05FBCE2}"/>
              </a:ext>
            </a:extLst>
          </p:cNvPr>
          <p:cNvSpPr/>
          <p:nvPr/>
        </p:nvSpPr>
        <p:spPr>
          <a:xfrm>
            <a:off x="7821678" y="4639490"/>
            <a:ext cx="444609" cy="41977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3" name="그래픽 32" descr="물음표 단색으로 채워진">
            <a:extLst>
              <a:ext uri="{FF2B5EF4-FFF2-40B4-BE49-F238E27FC236}">
                <a16:creationId xmlns:a16="http://schemas.microsoft.com/office/drawing/2014/main" id="{21F4BF3B-9144-4100-B8C2-FB614DC6A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9600" y="43633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7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62FE99CD-33DB-4A29-B52B-CC6822E2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공분산 행렬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7B9949-72FB-4952-99AE-DA0FED367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EBEA3F1-A5DA-4A9A-90C0-4E656F634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106" y="3568447"/>
            <a:ext cx="1908662" cy="147748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5BF3DEE-7CCE-402E-A472-CC84E8F28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905"/>
          <a:stretch/>
        </p:blipFill>
        <p:spPr>
          <a:xfrm>
            <a:off x="2929842" y="4960281"/>
            <a:ext cx="1371340" cy="677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EF6F23-3191-4682-A2E3-38F133BC383D}"/>
                  </a:ext>
                </a:extLst>
              </p:cNvPr>
              <p:cNvSpPr txBox="1"/>
              <p:nvPr/>
            </p:nvSpPr>
            <p:spPr>
              <a:xfrm>
                <a:off x="3873977" y="4731915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EF6F23-3191-4682-A2E3-38F133BC3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77" y="4731915"/>
                <a:ext cx="218008" cy="276999"/>
              </a:xfrm>
              <a:prstGeom prst="rect">
                <a:avLst/>
              </a:prstGeom>
              <a:blipFill>
                <a:blip r:embed="rId4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>
            <a:extLst>
              <a:ext uri="{FF2B5EF4-FFF2-40B4-BE49-F238E27FC236}">
                <a16:creationId xmlns:a16="http://schemas.microsoft.com/office/drawing/2014/main" id="{95852FBD-3AE7-460F-AE65-E1AE7F7BD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36" y="4737961"/>
            <a:ext cx="2286197" cy="1662689"/>
          </a:xfrm>
          <a:prstGeom prst="rect">
            <a:avLst/>
          </a:prstGeom>
        </p:spPr>
      </p:pic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5BAC0B5B-1FB6-4D7A-98FB-2F0F9CB11913}"/>
              </a:ext>
            </a:extLst>
          </p:cNvPr>
          <p:cNvSpPr/>
          <p:nvPr/>
        </p:nvSpPr>
        <p:spPr>
          <a:xfrm rot="4507014">
            <a:off x="2933114" y="4644826"/>
            <a:ext cx="217714" cy="334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2CDE782-71E9-4BB2-B78B-ACA97DC2C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42" r="48019"/>
          <a:stretch/>
        </p:blipFill>
        <p:spPr>
          <a:xfrm>
            <a:off x="3072897" y="3171007"/>
            <a:ext cx="1515292" cy="639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54F22B-E845-42E9-93C1-5F606459E155}"/>
                  </a:ext>
                </a:extLst>
              </p:cNvPr>
              <p:cNvSpPr txBox="1"/>
              <p:nvPr/>
            </p:nvSpPr>
            <p:spPr>
              <a:xfrm>
                <a:off x="3430202" y="3624957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54F22B-E845-42E9-93C1-5F606459E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202" y="3624957"/>
                <a:ext cx="218008" cy="276999"/>
              </a:xfrm>
              <a:prstGeom prst="rect">
                <a:avLst/>
              </a:prstGeom>
              <a:blipFill>
                <a:blip r:embed="rId6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D1233C2A-324D-45AF-A7AA-1B23D859A2A0}"/>
              </a:ext>
            </a:extLst>
          </p:cNvPr>
          <p:cNvSpPr/>
          <p:nvPr/>
        </p:nvSpPr>
        <p:spPr>
          <a:xfrm rot="7242837">
            <a:off x="2736918" y="3137407"/>
            <a:ext cx="217714" cy="334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7017D3B-41DE-49EE-AB28-B2009E830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47" y="2305539"/>
            <a:ext cx="2295647" cy="161947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3CADF6C-CD1F-41D8-97F4-7B614C693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27" r="23574"/>
          <a:stretch/>
        </p:blipFill>
        <p:spPr>
          <a:xfrm>
            <a:off x="6350054" y="4569595"/>
            <a:ext cx="1288870" cy="639745"/>
          </a:xfrm>
          <a:prstGeom prst="rect">
            <a:avLst/>
          </a:prstGeom>
        </p:spPr>
      </p:pic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D048B0D5-2D08-48CB-A292-98D61E5AC59B}"/>
              </a:ext>
            </a:extLst>
          </p:cNvPr>
          <p:cNvSpPr/>
          <p:nvPr/>
        </p:nvSpPr>
        <p:spPr>
          <a:xfrm rot="19362999">
            <a:off x="5858042" y="4916469"/>
            <a:ext cx="217714" cy="334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C7E4CE79-9EA1-485E-95C2-0A4F39067E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1069" b="21212"/>
          <a:stretch/>
        </p:blipFill>
        <p:spPr>
          <a:xfrm>
            <a:off x="5273075" y="5353625"/>
            <a:ext cx="2916754" cy="913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94C448-D633-4A98-9F19-85124BEDD92E}"/>
                  </a:ext>
                </a:extLst>
              </p:cNvPr>
              <p:cNvSpPr txBox="1"/>
              <p:nvPr/>
            </p:nvSpPr>
            <p:spPr>
              <a:xfrm>
                <a:off x="6103471" y="4803670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94C448-D633-4A98-9F19-85124BEDD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471" y="4803670"/>
                <a:ext cx="218008" cy="276999"/>
              </a:xfrm>
              <a:prstGeom prst="rect">
                <a:avLst/>
              </a:prstGeom>
              <a:blipFill>
                <a:blip r:embed="rId9"/>
                <a:stretch>
                  <a:fillRect l="-19444" r="-16667" b="-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내용 개체 틀 20">
            <a:extLst>
              <a:ext uri="{FF2B5EF4-FFF2-40B4-BE49-F238E27FC236}">
                <a16:creationId xmlns:a16="http://schemas.microsoft.com/office/drawing/2014/main" id="{B7D75C25-489A-4F45-A837-139AD97EE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/>
          <a:srcRect l="2428"/>
          <a:stretch/>
        </p:blipFill>
        <p:spPr>
          <a:xfrm>
            <a:off x="3335634" y="764408"/>
            <a:ext cx="3627011" cy="22838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CA23B83-6044-4B96-81A3-EA99CA39B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576" r="669"/>
          <a:stretch/>
        </p:blipFill>
        <p:spPr>
          <a:xfrm>
            <a:off x="6007214" y="3089924"/>
            <a:ext cx="1219199" cy="639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096856-BB7D-42D2-8184-C9A196E1781F}"/>
                  </a:ext>
                </a:extLst>
              </p:cNvPr>
              <p:cNvSpPr txBox="1"/>
              <p:nvPr/>
            </p:nvSpPr>
            <p:spPr>
              <a:xfrm>
                <a:off x="5741705" y="3262075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096856-BB7D-42D2-8184-C9A196E17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705" y="3262075"/>
                <a:ext cx="218008" cy="276999"/>
              </a:xfrm>
              <a:prstGeom prst="rect">
                <a:avLst/>
              </a:prstGeom>
              <a:blipFill>
                <a:blip r:embed="rId11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>
            <a:extLst>
              <a:ext uri="{FF2B5EF4-FFF2-40B4-BE49-F238E27FC236}">
                <a16:creationId xmlns:a16="http://schemas.microsoft.com/office/drawing/2014/main" id="{E25BD14F-89F9-4B6B-9336-A8D890E72E5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9096" r="29623"/>
          <a:stretch/>
        </p:blipFill>
        <p:spPr>
          <a:xfrm>
            <a:off x="7789760" y="1808900"/>
            <a:ext cx="1027725" cy="2442972"/>
          </a:xfrm>
          <a:prstGeom prst="rect">
            <a:avLst/>
          </a:prstGeom>
        </p:spPr>
      </p:pic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A0D1DD2A-D236-4995-8C95-EA67032FF7DA}"/>
              </a:ext>
            </a:extLst>
          </p:cNvPr>
          <p:cNvSpPr/>
          <p:nvPr/>
        </p:nvSpPr>
        <p:spPr>
          <a:xfrm rot="16200000">
            <a:off x="7386931" y="3261716"/>
            <a:ext cx="217714" cy="334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D57A5243-B3F1-47EE-930F-30545E834EA8}"/>
              </a:ext>
            </a:extLst>
          </p:cNvPr>
          <p:cNvSpPr/>
          <p:nvPr/>
        </p:nvSpPr>
        <p:spPr>
          <a:xfrm rot="18030078">
            <a:off x="2793151" y="557831"/>
            <a:ext cx="330831" cy="5140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993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6A85E234-7D77-4F99-AC5E-CF1F74112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고유 벡터 </a:t>
            </a:r>
            <a:r>
              <a:rPr lang="en-US" altLang="ko-KR" dirty="0"/>
              <a:t>(Eigen Vector): </a:t>
            </a:r>
            <a:r>
              <a:rPr lang="ko-KR" altLang="en-US" dirty="0"/>
              <a:t>행렬이 벡터에 작용하는 축의 방향</a:t>
            </a:r>
            <a:endParaRPr lang="en-US" altLang="ko-KR" dirty="0"/>
          </a:p>
          <a:p>
            <a:r>
              <a:rPr lang="ko-KR" altLang="en-US" dirty="0"/>
              <a:t>고유 값 </a:t>
            </a:r>
            <a:r>
              <a:rPr lang="en-US" altLang="ko-KR" dirty="0"/>
              <a:t>(Eigne Value): Eigen vector </a:t>
            </a:r>
            <a:r>
              <a:rPr lang="ko-KR" altLang="en-US" dirty="0"/>
              <a:t>방향으로 얼마만큼 크기로 늘어나는 정도</a:t>
            </a:r>
            <a:r>
              <a:rPr lang="en-US" altLang="ko-KR" dirty="0"/>
              <a:t>(</a:t>
            </a:r>
            <a:r>
              <a:rPr lang="ko-KR" altLang="en-US" dirty="0"/>
              <a:t>값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72B27E0-976F-48B0-85BE-5B10276C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고유 벡터</a:t>
            </a:r>
            <a:r>
              <a:rPr lang="en-US" altLang="ko-KR" dirty="0"/>
              <a:t>, </a:t>
            </a:r>
            <a:r>
              <a:rPr lang="ko-KR" altLang="en-US" dirty="0" err="1"/>
              <a:t>고유값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E1BB18-9EF9-4EA5-A76D-551F91CC2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C2BFB8F-DB55-42CA-B17B-27F033D47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3"/>
          <a:stretch/>
        </p:blipFill>
        <p:spPr>
          <a:xfrm>
            <a:off x="639192" y="2286470"/>
            <a:ext cx="4428267" cy="3933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9EB650-D945-4B8F-8186-CD985BBC1AFE}"/>
              </a:ext>
            </a:extLst>
          </p:cNvPr>
          <p:cNvSpPr txBox="1"/>
          <p:nvPr/>
        </p:nvSpPr>
        <p:spPr>
          <a:xfrm>
            <a:off x="5205062" y="2963792"/>
            <a:ext cx="3687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초딩 문제 </a:t>
            </a:r>
            <a:r>
              <a:rPr lang="en-US" altLang="ko-KR" dirty="0"/>
              <a:t>.^^. )</a:t>
            </a:r>
          </a:p>
          <a:p>
            <a:endParaRPr lang="en-US" altLang="ko-KR" dirty="0"/>
          </a:p>
          <a:p>
            <a:r>
              <a:rPr lang="ko-KR" altLang="en-US" dirty="0"/>
              <a:t>다음 중 어떤 벡터가 데이터를 더 잘 표현하나요</a:t>
            </a:r>
            <a:r>
              <a:rPr lang="en-US" altLang="ko-KR" dirty="0"/>
              <a:t>?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고유벡터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고유벡터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3132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8566B440-97B9-4B96-916E-0A05A118A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Eigen Vector</a:t>
            </a:r>
            <a:r>
              <a:rPr lang="ko-KR" altLang="en-US" dirty="0"/>
              <a:t>는 그 행렬이 벡터에 작용하는 주축 </a:t>
            </a:r>
            <a:r>
              <a:rPr lang="en-US" altLang="ko-KR" dirty="0"/>
              <a:t>(Principal Axis)</a:t>
            </a:r>
            <a:r>
              <a:rPr lang="ko-KR" altLang="en-US" dirty="0"/>
              <a:t>의 방향을 나타낸다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그렇다면 공분산 행렬의 </a:t>
            </a:r>
            <a:r>
              <a:rPr lang="en-US" altLang="ko-KR" dirty="0"/>
              <a:t>Eigen Vector</a:t>
            </a:r>
            <a:r>
              <a:rPr lang="ko-KR" altLang="en-US" dirty="0"/>
              <a:t>의 의미는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공분산 행렬을 생성한 데이터가 어떤 방향으로 분산되었는지 알 수 있다</a:t>
            </a:r>
            <a:r>
              <a:rPr lang="en-US" altLang="ko-KR" dirty="0"/>
              <a:t>!</a:t>
            </a:r>
          </a:p>
          <a:p>
            <a:pPr lvl="1"/>
            <a:r>
              <a:rPr lang="en-US" altLang="ko-KR" dirty="0"/>
              <a:t>Eigen Value</a:t>
            </a:r>
            <a:r>
              <a:rPr lang="ko-KR" altLang="en-US" dirty="0"/>
              <a:t>는 얼마나 벡터가 늘어나는지를 알려준다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그러므로 </a:t>
            </a:r>
            <a:r>
              <a:rPr lang="en-US" altLang="ko-KR" dirty="0"/>
              <a:t>Eigen Value</a:t>
            </a:r>
            <a:r>
              <a:rPr lang="ko-KR" altLang="en-US" dirty="0"/>
              <a:t>가 큰 순서대로 </a:t>
            </a:r>
            <a:r>
              <a:rPr lang="en-US" altLang="ko-KR" dirty="0"/>
              <a:t>Eigen Vector</a:t>
            </a:r>
            <a:r>
              <a:rPr lang="ko-KR" altLang="en-US" dirty="0"/>
              <a:t>를 정렬하고</a:t>
            </a:r>
            <a:endParaRPr lang="en-US" altLang="ko-KR" dirty="0"/>
          </a:p>
          <a:p>
            <a:pPr lvl="1"/>
            <a:r>
              <a:rPr lang="ko-KR" altLang="en-US" dirty="0"/>
              <a:t>가장 큰 </a:t>
            </a:r>
            <a:r>
              <a:rPr lang="en-US" altLang="ko-KR" dirty="0"/>
              <a:t>Eigen value </a:t>
            </a:r>
            <a:r>
              <a:rPr lang="ko-KR" altLang="en-US" dirty="0"/>
              <a:t>값을 갖는 </a:t>
            </a:r>
            <a:r>
              <a:rPr lang="en-US" altLang="ko-KR" dirty="0"/>
              <a:t>Eigne Vector</a:t>
            </a:r>
            <a:r>
              <a:rPr lang="ko-KR" altLang="en-US" dirty="0"/>
              <a:t>를 순서대로 선택하면 된다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이렇게 선택되는 벡터들이 주성분</a:t>
            </a:r>
            <a:r>
              <a:rPr lang="en-US" altLang="ko-KR" dirty="0"/>
              <a:t>(Principal Component)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C73EA997-1C14-4BB7-860E-6912BE20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주성분 </a:t>
            </a:r>
            <a:r>
              <a:rPr lang="en-US" altLang="ko-KR" dirty="0"/>
              <a:t>(Principal Component)</a:t>
            </a:r>
            <a:r>
              <a:rPr lang="ko-KR" altLang="en-US" dirty="0"/>
              <a:t>의  정체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CB9AA2-6B41-4DA7-9B4C-458745E2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657A7F1-D4D4-4F34-8385-93AF093AD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8"/>
          <a:stretch/>
        </p:blipFill>
        <p:spPr>
          <a:xfrm>
            <a:off x="1146909" y="1740141"/>
            <a:ext cx="3270676" cy="20595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36404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AEAC47A-5E5E-44DA-98D6-23F89C36E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교수님</a:t>
            </a:r>
            <a:r>
              <a:rPr lang="en-US" altLang="ko-KR" dirty="0"/>
              <a:t>~~</a:t>
            </a:r>
          </a:p>
          <a:p>
            <a:r>
              <a:rPr lang="ko-KR" altLang="en-US" dirty="0"/>
              <a:t>그렇다면 공분산을 구해야 되나요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네</a:t>
            </a:r>
            <a:r>
              <a:rPr lang="en-US" altLang="ko-KR" dirty="0"/>
              <a:t>, </a:t>
            </a:r>
            <a:r>
              <a:rPr lang="ko-KR" altLang="en-US" dirty="0"/>
              <a:t>맞습니다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r>
              <a:rPr lang="ko-KR" altLang="en-US" dirty="0"/>
              <a:t>교수님</a:t>
            </a:r>
            <a:r>
              <a:rPr lang="en-US" altLang="ko-KR" dirty="0"/>
              <a:t>~  </a:t>
            </a:r>
            <a:r>
              <a:rPr lang="ko-KR" altLang="en-US" dirty="0"/>
              <a:t>저는 수학이 꽝입니다</a:t>
            </a:r>
            <a:r>
              <a:rPr lang="en-US" altLang="ko-KR" dirty="0"/>
              <a:t>. </a:t>
            </a:r>
            <a:r>
              <a:rPr lang="ko-KR" altLang="en-US" dirty="0" err="1"/>
              <a:t>ㅠㅠ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584AFC2-D8D7-4280-90BD-B1C86C16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그렇다면 공분산을 구해야 되나요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B0925A-DE3E-4EAC-B70E-3CDD9A09D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49F5987-AA1D-432E-A505-1B800EAA8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749" y="3039291"/>
            <a:ext cx="3537857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8D28449-03AE-40C2-BF9F-41010A097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31" b="80962" l="5378" r="73983">
                        <a14:foregroundMark x1="35320" y1="30000" x2="35320" y2="30000"/>
                        <a14:foregroundMark x1="39680" y1="24808" x2="27326" y2="37115"/>
                        <a14:foregroundMark x1="44331" y1="17692" x2="40116" y2="26154"/>
                        <a14:foregroundMark x1="33430" y1="14231" x2="30959" y2="30192"/>
                        <a14:foregroundMark x1="10610" y1="43846" x2="10029" y2="65962"/>
                        <a14:foregroundMark x1="19041" y1="55577" x2="5669" y2="69423"/>
                        <a14:foregroundMark x1="17442" y1="66923" x2="5378" y2="73846"/>
                        <a14:foregroundMark x1="35901" y1="37115" x2="36773" y2="43654"/>
                        <a14:foregroundMark x1="54797" y1="64808" x2="60756" y2="73462"/>
                        <a14:foregroundMark x1="67151" y1="74808" x2="73983" y2="80962"/>
                      </a14:backgroundRemoval>
                    </a14:imgEffect>
                  </a14:imgLayer>
                </a14:imgProps>
              </a:ext>
            </a:extLst>
          </a:blip>
          <a:srcRect l="4818" t="12769" r="22492" b="12154"/>
          <a:stretch/>
        </p:blipFill>
        <p:spPr>
          <a:xfrm>
            <a:off x="1310020" y="3759925"/>
            <a:ext cx="3182233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24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355D73B-647C-4370-9BB4-1BC45B47A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걱정 마세요 </a:t>
            </a:r>
            <a:r>
              <a:rPr lang="en-US" altLang="ko-KR" dirty="0"/>
              <a:t>^^.</a:t>
            </a:r>
          </a:p>
          <a:p>
            <a:endParaRPr lang="en-US" altLang="ko-KR" dirty="0"/>
          </a:p>
          <a:p>
            <a:r>
              <a:rPr lang="ko-KR" altLang="en-US" dirty="0"/>
              <a:t>여러분에게는 교수님과 컴퓨터가 있습니다</a:t>
            </a:r>
            <a:r>
              <a:rPr lang="en-US" altLang="ko-KR" dirty="0"/>
              <a:t>.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1ECFF346-13F4-43BA-A5BD-62502F76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걱정 마세요</a:t>
            </a:r>
            <a:r>
              <a:rPr lang="en-US" altLang="ko-KR" dirty="0"/>
              <a:t>...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11B85A-17CC-456C-84BC-3688AF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62465E8-8D3C-4AFC-8153-497C3E477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81" y="3013185"/>
            <a:ext cx="2833605" cy="2345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918B3-476A-429C-A305-B7286B0CBE21}"/>
              </a:ext>
            </a:extLst>
          </p:cNvPr>
          <p:cNvSpPr txBox="1"/>
          <p:nvPr/>
        </p:nvSpPr>
        <p:spPr>
          <a:xfrm>
            <a:off x="1056881" y="5425010"/>
            <a:ext cx="30262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hlinkClick r:id="rId3"/>
              </a:rPr>
              <a:t>https://www.hani.co.kr/arti/society/society_general/761295.html</a:t>
            </a:r>
            <a:r>
              <a:rPr lang="ko-KR" altLang="en-US" sz="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577EB-82FA-4D53-A5F4-8A32E5B8F9AA}"/>
              </a:ext>
            </a:extLst>
          </p:cNvPr>
          <p:cNvSpPr txBox="1"/>
          <p:nvPr/>
        </p:nvSpPr>
        <p:spPr>
          <a:xfrm>
            <a:off x="822431" y="2680090"/>
            <a:ext cx="3302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>
                <a:highlight>
                  <a:srgbClr val="FFFF00"/>
                </a:highlight>
              </a:rPr>
              <a:t>교수님은 이론을 가르쳐 줄 것입니다 </a:t>
            </a:r>
            <a:r>
              <a:rPr lang="en-US" altLang="ko-KR" sz="1400" dirty="0">
                <a:highlight>
                  <a:srgbClr val="FFFF00"/>
                </a:highlight>
              </a:rPr>
              <a:t>^^.</a:t>
            </a:r>
            <a:endParaRPr lang="ko-KR" altLang="en-US" sz="1400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A4756-99FC-4657-9A5E-48F90930B727}"/>
              </a:ext>
            </a:extLst>
          </p:cNvPr>
          <p:cNvSpPr txBox="1"/>
          <p:nvPr/>
        </p:nvSpPr>
        <p:spPr>
          <a:xfrm>
            <a:off x="5027443" y="2680090"/>
            <a:ext cx="3342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highlight>
                  <a:srgbClr val="FFFF00"/>
                </a:highlight>
              </a:rPr>
              <a:t>컴퓨터는 실제 계산을 해 줄 것입니다 </a:t>
            </a:r>
            <a:r>
              <a:rPr lang="en-US" altLang="ko-KR" sz="1400" dirty="0">
                <a:highlight>
                  <a:srgbClr val="FFFF00"/>
                </a:highlight>
              </a:rPr>
              <a:t>^^.</a:t>
            </a:r>
            <a:endParaRPr lang="ko-KR" altLang="en-US" sz="1400" dirty="0">
              <a:highlight>
                <a:srgbClr val="FFFF00"/>
              </a:highlight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D7C207C-A4AC-4CF4-9F54-FFD298838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066" y="3098074"/>
            <a:ext cx="3951734" cy="221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79C98F-1011-4079-96AB-BA30B2A5C716}"/>
              </a:ext>
            </a:extLst>
          </p:cNvPr>
          <p:cNvSpPr txBox="1"/>
          <p:nvPr/>
        </p:nvSpPr>
        <p:spPr>
          <a:xfrm>
            <a:off x="5607291" y="5402004"/>
            <a:ext cx="24751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hlinkClick r:id="rId5"/>
              </a:rPr>
              <a:t>https://www.ajunews.com/view/20210526232711295</a:t>
            </a:r>
            <a:r>
              <a:rPr lang="ko-KR" alt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509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5140666-0087-41CF-BCCD-70C7AA391D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공분산 행렬 구하기 </a:t>
            </a:r>
            <a:r>
              <a:rPr lang="en-US" altLang="ko-KR" dirty="0"/>
              <a:t>- </a:t>
            </a:r>
            <a:r>
              <a:rPr lang="ko-KR" altLang="en-US" dirty="0"/>
              <a:t>수학적 접근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6C5E94-1D81-4D24-8A05-194EA0C781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85213" y="161925"/>
            <a:ext cx="458787" cy="365125"/>
          </a:xfrm>
        </p:spPr>
        <p:txBody>
          <a:bodyPr/>
          <a:lstStyle/>
          <a:p>
            <a:fld id="{C7C1D53F-3DE6-40A9-89A7-02F577E75D97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935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8A24B60A-E247-4B3D-917D-CCDA9C5C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험난했던 인공지능의 역사</a:t>
            </a:r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867F516-E7B5-4877-B178-97FAD7577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FB45399-728D-4D57-8D41-6F7546CF1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453" y="2139616"/>
            <a:ext cx="1829803" cy="2439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BD2293-2BA0-4C95-BCBA-58E76BF6B994}"/>
              </a:ext>
            </a:extLst>
          </p:cNvPr>
          <p:cNvSpPr txBox="1"/>
          <p:nvPr/>
        </p:nvSpPr>
        <p:spPr>
          <a:xfrm>
            <a:off x="6940356" y="4709007"/>
            <a:ext cx="20941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50"/>
              <a:t>제프리 힌튼 </a:t>
            </a:r>
            <a:r>
              <a:rPr lang="en-US" altLang="ko-KR" sz="1050"/>
              <a:t>(</a:t>
            </a:r>
            <a:r>
              <a:rPr lang="ko-KR" altLang="en-US" sz="1050"/>
              <a:t>토론토대학교 교수</a:t>
            </a:r>
            <a:r>
              <a:rPr lang="en-US" altLang="ko-KR" sz="1050"/>
              <a:t>)</a:t>
            </a:r>
          </a:p>
          <a:p>
            <a:pPr algn="ctr"/>
            <a:r>
              <a:rPr lang="en-US" altLang="ko-KR" sz="1050"/>
              <a:t>(</a:t>
            </a:r>
            <a:r>
              <a:rPr lang="ko-KR" altLang="en-US" sz="1050"/>
              <a:t>사진</a:t>
            </a:r>
            <a:r>
              <a:rPr lang="en-US" altLang="ko-KR" sz="1050"/>
              <a:t>: </a:t>
            </a:r>
            <a:r>
              <a:rPr lang="ko-KR" altLang="en-US" sz="1050"/>
              <a:t>토론토대학교 홈페이지</a:t>
            </a:r>
            <a:r>
              <a:rPr lang="en-US" altLang="ko-KR" sz="1050"/>
              <a:t>)</a:t>
            </a:r>
            <a:endParaRPr lang="ko-KR" altLang="en-US" sz="105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7B81E5A-7CF7-4538-AABD-C733F26D8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22" y="1105903"/>
            <a:ext cx="6594613" cy="3099468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D3702537-5F61-4A2D-A348-E8E044F451DF}"/>
              </a:ext>
            </a:extLst>
          </p:cNvPr>
          <p:cNvSpPr/>
          <p:nvPr/>
        </p:nvSpPr>
        <p:spPr>
          <a:xfrm>
            <a:off x="3959642" y="2821407"/>
            <a:ext cx="443913" cy="586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E9FB0CC-75E9-4FEB-BBA6-6CDB7C9B329C}"/>
              </a:ext>
            </a:extLst>
          </p:cNvPr>
          <p:cNvSpPr/>
          <p:nvPr/>
        </p:nvSpPr>
        <p:spPr>
          <a:xfrm>
            <a:off x="5776410" y="2821407"/>
            <a:ext cx="443913" cy="586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88CCE7-C8C5-4638-819F-E03DDA491F29}"/>
              </a:ext>
            </a:extLst>
          </p:cNvPr>
          <p:cNvSpPr txBox="1"/>
          <p:nvPr/>
        </p:nvSpPr>
        <p:spPr>
          <a:xfrm>
            <a:off x="809458" y="4483662"/>
            <a:ext cx="5886868" cy="1898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끝까지 포기하지 않았던 힌튼 교수의 </a:t>
            </a:r>
            <a:r>
              <a:rPr lang="en-US" altLang="ko-KR" sz="1600" dirty="0"/>
              <a:t>40</a:t>
            </a:r>
            <a:r>
              <a:rPr lang="ko-KR" altLang="en-US" sz="1600" dirty="0"/>
              <a:t>년 도전</a:t>
            </a:r>
            <a:r>
              <a:rPr lang="en-US" altLang="ko-KR" sz="1600" dirty="0"/>
              <a:t>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힘들 때</a:t>
            </a:r>
            <a:r>
              <a:rPr lang="en-US" altLang="ko-KR" sz="1600" dirty="0"/>
              <a:t>, </a:t>
            </a:r>
            <a:r>
              <a:rPr lang="ko-KR" altLang="en-US" sz="1600" dirty="0"/>
              <a:t>때려치우고 싶을 때</a:t>
            </a:r>
            <a:r>
              <a:rPr lang="en-US" altLang="ko-KR" sz="1600" dirty="0"/>
              <a:t>, </a:t>
            </a:r>
            <a:r>
              <a:rPr lang="ko-KR" altLang="en-US" sz="1600" dirty="0"/>
              <a:t>나가고 싶을 때</a:t>
            </a:r>
            <a:r>
              <a:rPr lang="en-US" altLang="ko-KR" sz="1600" dirty="0"/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모든 사람들이 떠나갈 때</a:t>
            </a:r>
            <a:r>
              <a:rPr lang="en-US" altLang="ko-KR" sz="1600" dirty="0"/>
              <a:t>, “</a:t>
            </a:r>
            <a:r>
              <a:rPr lang="ko-KR" altLang="en-US" sz="1600" dirty="0"/>
              <a:t>이제는 포기할까</a:t>
            </a:r>
            <a:r>
              <a:rPr lang="en-US" altLang="ko-KR" sz="1600" dirty="0"/>
              <a:t>?” </a:t>
            </a:r>
            <a:r>
              <a:rPr lang="ko-KR" altLang="en-US" sz="1600" dirty="0"/>
              <a:t>라고</a:t>
            </a:r>
            <a:r>
              <a:rPr lang="en-US" altLang="ko-KR" sz="1600" dirty="0"/>
              <a:t> </a:t>
            </a:r>
            <a:r>
              <a:rPr lang="ko-KR" altLang="en-US" sz="1600" dirty="0"/>
              <a:t>생각할 때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그만하면 </a:t>
            </a:r>
            <a:r>
              <a:rPr lang="ko-KR" altLang="en-US" sz="1600" dirty="0" err="1"/>
              <a:t>됐어</a:t>
            </a:r>
            <a:r>
              <a:rPr lang="en-US" altLang="ko-KR" sz="1600" dirty="0"/>
              <a:t>, </a:t>
            </a:r>
            <a:r>
              <a:rPr lang="ko-KR" altLang="en-US" sz="1600" dirty="0"/>
              <a:t>돈 되는 거 하는게 어때</a:t>
            </a:r>
            <a:r>
              <a:rPr lang="en-US" altLang="ko-KR" sz="1600" dirty="0"/>
              <a:t>? ...... 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0000FF"/>
                </a:solidFill>
              </a:rPr>
              <a:t>하지만</a:t>
            </a:r>
            <a:r>
              <a:rPr lang="en-US" altLang="ko-KR" sz="1600" dirty="0">
                <a:solidFill>
                  <a:srgbClr val="0000FF"/>
                </a:solidFill>
              </a:rPr>
              <a:t>, </a:t>
            </a:r>
            <a:r>
              <a:rPr lang="ko-KR" altLang="en-US" sz="1600" dirty="0">
                <a:solidFill>
                  <a:srgbClr val="0000FF"/>
                </a:solidFill>
              </a:rPr>
              <a:t>결국 세계에서 가장 유명한 </a:t>
            </a:r>
            <a:r>
              <a:rPr lang="en-US" altLang="ko-KR" sz="1600" dirty="0">
                <a:solidFill>
                  <a:srgbClr val="0000FF"/>
                </a:solidFill>
              </a:rPr>
              <a:t>1</a:t>
            </a:r>
            <a:r>
              <a:rPr lang="ko-KR" altLang="en-US" sz="1600" dirty="0">
                <a:solidFill>
                  <a:srgbClr val="0000FF"/>
                </a:solidFill>
              </a:rPr>
              <a:t>인이 된 그 사람</a:t>
            </a:r>
            <a:r>
              <a:rPr lang="en-US" altLang="ko-KR" sz="1600" dirty="0">
                <a:solidFill>
                  <a:srgbClr val="0000FF"/>
                </a:solidFill>
              </a:rPr>
              <a:t>!!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1A19169-A824-43C8-973A-3DB48F24470F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4181599" y="3407613"/>
            <a:ext cx="294148" cy="10760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2F64F62-97B8-4826-8FC3-4B3174DC30BC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5468284" y="3321765"/>
            <a:ext cx="373136" cy="1161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7F387AB-1707-4B9A-B9B9-36A8EDBEE0D3}"/>
              </a:ext>
            </a:extLst>
          </p:cNvPr>
          <p:cNvSpPr txBox="1"/>
          <p:nvPr/>
        </p:nvSpPr>
        <p:spPr>
          <a:xfrm>
            <a:off x="7158797" y="5433057"/>
            <a:ext cx="1675459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rgbClr val="FFFF00"/>
                </a:solidFill>
              </a:rPr>
              <a:t>여러분은 지금 </a:t>
            </a:r>
            <a:endParaRPr lang="en-US" altLang="ko-KR" dirty="0">
              <a:solidFill>
                <a:srgbClr val="FFFF00"/>
              </a:solidFill>
            </a:endParaRPr>
          </a:p>
          <a:p>
            <a:pPr algn="ctr"/>
            <a:r>
              <a:rPr lang="ko-KR" altLang="en-US" dirty="0">
                <a:solidFill>
                  <a:srgbClr val="FFFF00"/>
                </a:solidFill>
              </a:rPr>
              <a:t>어떻습니까</a:t>
            </a:r>
            <a:r>
              <a:rPr lang="en-US" altLang="ko-KR" dirty="0">
                <a:solidFill>
                  <a:srgbClr val="FFFF00"/>
                </a:solidFill>
              </a:rPr>
              <a:t>?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5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9C573F4F-0046-4440-B9AC-4B542624D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두 개 이상의 변량 값들 간의 변화량 </a:t>
            </a:r>
            <a:r>
              <a:rPr lang="en-US" altLang="ko-KR" dirty="0">
                <a:sym typeface="Wingdings" panose="05000000000000000000" pitchFamily="2" charset="2"/>
              </a:rPr>
              <a:t></a:t>
            </a:r>
            <a:r>
              <a:rPr lang="en-US" altLang="ko-KR" dirty="0"/>
              <a:t> </a:t>
            </a:r>
            <a:r>
              <a:rPr lang="ko-KR" altLang="en-US" dirty="0"/>
              <a:t>공분산 행렬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N </a:t>
            </a:r>
            <a:r>
              <a:rPr lang="ko-KR" altLang="en-US" dirty="0"/>
              <a:t>개의 데이터로 부터 </a:t>
            </a:r>
            <a:r>
              <a:rPr lang="en-US" altLang="ko-KR" dirty="0"/>
              <a:t>k </a:t>
            </a:r>
            <a:r>
              <a:rPr lang="ko-KR" altLang="en-US" dirty="0"/>
              <a:t>개의 특징</a:t>
            </a:r>
            <a:r>
              <a:rPr lang="en-US" altLang="ko-KR" dirty="0"/>
              <a:t>(feature)</a:t>
            </a:r>
            <a:r>
              <a:rPr lang="ko-KR" altLang="en-US" dirty="0"/>
              <a:t>를 모았다고 가정합니다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B0B4232-144B-4E11-8D44-317FCD80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데이터셋 </a:t>
            </a:r>
            <a:r>
              <a:rPr lang="en-US" altLang="ko-KR" dirty="0"/>
              <a:t>(Dataset)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3E85DF-6E5A-4AC4-9905-BDFDAF1A0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6BA4A0-12C4-46F7-BD1A-6D057DCD4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16" y="3533706"/>
            <a:ext cx="1551480" cy="67433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0A3F2F3-AFDF-469E-B4CC-75837380B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89" y="4323759"/>
            <a:ext cx="1505848" cy="54251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8637BC0-EF8A-46C6-8BC9-26B2879A5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22" y="5143424"/>
            <a:ext cx="1936815" cy="598283"/>
          </a:xfrm>
          <a:prstGeom prst="rect">
            <a:avLst/>
          </a:prstGeom>
        </p:spPr>
      </p:pic>
      <p:pic>
        <p:nvPicPr>
          <p:cNvPr id="8" name="내용 개체 틀 9">
            <a:extLst>
              <a:ext uri="{FF2B5EF4-FFF2-40B4-BE49-F238E27FC236}">
                <a16:creationId xmlns:a16="http://schemas.microsoft.com/office/drawing/2014/main" id="{00C55816-1C7B-4C1E-B5DA-B18A682E2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48" y="2997798"/>
            <a:ext cx="1460216" cy="34984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40314E29-DC3A-440A-AC3D-9E93FB56A5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0741"/>
          <a:stretch/>
        </p:blipFill>
        <p:spPr>
          <a:xfrm>
            <a:off x="2991621" y="2593384"/>
            <a:ext cx="4282349" cy="11861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양쪽 대괄호 10">
            <a:extLst>
              <a:ext uri="{FF2B5EF4-FFF2-40B4-BE49-F238E27FC236}">
                <a16:creationId xmlns:a16="http://schemas.microsoft.com/office/drawing/2014/main" id="{401A6816-5096-47C3-AAF4-0924E1B0E33D}"/>
              </a:ext>
            </a:extLst>
          </p:cNvPr>
          <p:cNvSpPr/>
          <p:nvPr/>
        </p:nvSpPr>
        <p:spPr>
          <a:xfrm>
            <a:off x="3656905" y="4891474"/>
            <a:ext cx="2480713" cy="1334233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3B4399-1E5C-4F79-94BC-24F4995AC544}"/>
                  </a:ext>
                </a:extLst>
              </p:cNvPr>
              <p:cNvSpPr txBox="1"/>
              <p:nvPr/>
            </p:nvSpPr>
            <p:spPr>
              <a:xfrm>
                <a:off x="3742471" y="5420090"/>
                <a:ext cx="287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3B4399-1E5C-4F79-94BC-24F4995AC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471" y="5420090"/>
                <a:ext cx="287964" cy="276999"/>
              </a:xfrm>
              <a:prstGeom prst="rect">
                <a:avLst/>
              </a:prstGeom>
              <a:blipFill>
                <a:blip r:embed="rId7"/>
                <a:stretch>
                  <a:fillRect l="-21277" r="-6383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AF68D3-9A76-4D6A-8758-BB980F7AC578}"/>
                  </a:ext>
                </a:extLst>
              </p:cNvPr>
              <p:cNvSpPr txBox="1"/>
              <p:nvPr/>
            </p:nvSpPr>
            <p:spPr>
              <a:xfrm>
                <a:off x="4181027" y="5420090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AF68D3-9A76-4D6A-8758-BB980F7AC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027" y="5420090"/>
                <a:ext cx="293285" cy="276999"/>
              </a:xfrm>
              <a:prstGeom prst="rect">
                <a:avLst/>
              </a:prstGeom>
              <a:blipFill>
                <a:blip r:embed="rId8"/>
                <a:stretch>
                  <a:fillRect l="-20833" r="-6250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38B0A3-C58D-469A-807C-EFC67FEF3D9F}"/>
                  </a:ext>
                </a:extLst>
              </p:cNvPr>
              <p:cNvSpPr txBox="1"/>
              <p:nvPr/>
            </p:nvSpPr>
            <p:spPr>
              <a:xfrm>
                <a:off x="4666951" y="5420090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38B0A3-C58D-469A-807C-EFC67FEF3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951" y="5420090"/>
                <a:ext cx="293285" cy="276999"/>
              </a:xfrm>
              <a:prstGeom prst="rect">
                <a:avLst/>
              </a:prstGeom>
              <a:blipFill>
                <a:blip r:embed="rId9"/>
                <a:stretch>
                  <a:fillRect l="-20833" r="-6250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B41ABC-A61F-4488-B613-943DD2DFD448}"/>
                  </a:ext>
                </a:extLst>
              </p:cNvPr>
              <p:cNvSpPr txBox="1"/>
              <p:nvPr/>
            </p:nvSpPr>
            <p:spPr>
              <a:xfrm>
                <a:off x="5751541" y="5420090"/>
                <a:ext cx="3030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B41ABC-A61F-4488-B613-943DD2DF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541" y="5420090"/>
                <a:ext cx="303032" cy="276999"/>
              </a:xfrm>
              <a:prstGeom prst="rect">
                <a:avLst/>
              </a:prstGeom>
              <a:blipFill>
                <a:blip r:embed="rId10"/>
                <a:stretch>
                  <a:fillRect l="-20000" r="-6000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464D73-F160-4249-90C4-78006703A618}"/>
                  </a:ext>
                </a:extLst>
              </p:cNvPr>
              <p:cNvSpPr txBox="1"/>
              <p:nvPr/>
            </p:nvSpPr>
            <p:spPr>
              <a:xfrm>
                <a:off x="7393710" y="3022723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464D73-F160-4249-90C4-78006703A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710" y="3022723"/>
                <a:ext cx="250068" cy="276999"/>
              </a:xfrm>
              <a:prstGeom prst="rect">
                <a:avLst/>
              </a:prstGeom>
              <a:blipFill>
                <a:blip r:embed="rId11"/>
                <a:stretch>
                  <a:fillRect l="-7317" r="-73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585540-2909-42F4-8626-017383824A42}"/>
                  </a:ext>
                </a:extLst>
              </p:cNvPr>
              <p:cNvSpPr txBox="1"/>
              <p:nvPr/>
            </p:nvSpPr>
            <p:spPr>
              <a:xfrm>
                <a:off x="3158760" y="5420088"/>
                <a:ext cx="457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585540-2909-42F4-8626-017383824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760" y="5420088"/>
                <a:ext cx="457176" cy="276999"/>
              </a:xfrm>
              <a:prstGeom prst="rect">
                <a:avLst/>
              </a:prstGeom>
              <a:blipFill>
                <a:blip r:embed="rId12"/>
                <a:stretch>
                  <a:fillRect l="-10667" r="-5333"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직사각형 17">
            <a:extLst>
              <a:ext uri="{FF2B5EF4-FFF2-40B4-BE49-F238E27FC236}">
                <a16:creationId xmlns:a16="http://schemas.microsoft.com/office/drawing/2014/main" id="{756EDD2A-845B-468A-B297-4C4D475C6CB5}"/>
              </a:ext>
            </a:extLst>
          </p:cNvPr>
          <p:cNvSpPr/>
          <p:nvPr/>
        </p:nvSpPr>
        <p:spPr>
          <a:xfrm>
            <a:off x="3964859" y="2525026"/>
            <a:ext cx="633267" cy="12544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C266A21-9531-4A5F-9F16-94FDE6FAE3E9}"/>
              </a:ext>
            </a:extLst>
          </p:cNvPr>
          <p:cNvSpPr/>
          <p:nvPr/>
        </p:nvSpPr>
        <p:spPr>
          <a:xfrm>
            <a:off x="4807939" y="2525026"/>
            <a:ext cx="633267" cy="12544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5129A4A-C8F3-4AC2-8DC4-210FC87D745D}"/>
              </a:ext>
            </a:extLst>
          </p:cNvPr>
          <p:cNvSpPr/>
          <p:nvPr/>
        </p:nvSpPr>
        <p:spPr>
          <a:xfrm>
            <a:off x="5651019" y="2525026"/>
            <a:ext cx="633267" cy="12544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9E48950-3C01-46E1-ACC7-949151F051C0}"/>
              </a:ext>
            </a:extLst>
          </p:cNvPr>
          <p:cNvSpPr/>
          <p:nvPr/>
        </p:nvSpPr>
        <p:spPr>
          <a:xfrm>
            <a:off x="7841959" y="2525026"/>
            <a:ext cx="633267" cy="12544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2F7BEC-E50F-4707-86C6-A3479B56F576}"/>
                  </a:ext>
                </a:extLst>
              </p:cNvPr>
              <p:cNvSpPr txBox="1"/>
              <p:nvPr/>
            </p:nvSpPr>
            <p:spPr>
              <a:xfrm>
                <a:off x="8013007" y="2525026"/>
                <a:ext cx="291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2F7BEC-E50F-4707-86C6-A3479B56F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007" y="2525026"/>
                <a:ext cx="291169" cy="276999"/>
              </a:xfrm>
              <a:prstGeom prst="rect">
                <a:avLst/>
              </a:prstGeom>
              <a:blipFill>
                <a:blip r:embed="rId13"/>
                <a:stretch>
                  <a:fillRect l="-12500" r="-6250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822E4519-5BAE-4D93-951C-78B08D0ACC91}"/>
              </a:ext>
            </a:extLst>
          </p:cNvPr>
          <p:cNvCxnSpPr>
            <a:stCxn id="18" idx="2"/>
            <a:endCxn id="12" idx="0"/>
          </p:cNvCxnSpPr>
          <p:nvPr/>
        </p:nvCxnSpPr>
        <p:spPr>
          <a:xfrm flipH="1">
            <a:off x="3886453" y="3779519"/>
            <a:ext cx="395040" cy="1640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DCB406E-C2D8-4197-88A1-4BA2CE881401}"/>
              </a:ext>
            </a:extLst>
          </p:cNvPr>
          <p:cNvCxnSpPr>
            <a:stCxn id="9" idx="2"/>
            <a:endCxn id="13" idx="0"/>
          </p:cNvCxnSpPr>
          <p:nvPr/>
        </p:nvCxnSpPr>
        <p:spPr>
          <a:xfrm flipH="1">
            <a:off x="4327670" y="3779520"/>
            <a:ext cx="805126" cy="1640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9F469C3E-92FC-4D04-B31D-399B7B19CF2C}"/>
              </a:ext>
            </a:extLst>
          </p:cNvPr>
          <p:cNvCxnSpPr>
            <a:stCxn id="20" idx="2"/>
            <a:endCxn id="14" idx="0"/>
          </p:cNvCxnSpPr>
          <p:nvPr/>
        </p:nvCxnSpPr>
        <p:spPr>
          <a:xfrm flipH="1">
            <a:off x="4813594" y="3779519"/>
            <a:ext cx="1154059" cy="1640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7CCE05D6-4887-4F4A-8B5A-19A9B59C9C25}"/>
              </a:ext>
            </a:extLst>
          </p:cNvPr>
          <p:cNvCxnSpPr>
            <a:stCxn id="21" idx="2"/>
            <a:endCxn id="15" idx="0"/>
          </p:cNvCxnSpPr>
          <p:nvPr/>
        </p:nvCxnSpPr>
        <p:spPr>
          <a:xfrm flipH="1">
            <a:off x="5903057" y="3779519"/>
            <a:ext cx="2255536" cy="1640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945164-40CA-4B7A-A165-DFEFE0C61ECD}"/>
                  </a:ext>
                </a:extLst>
              </p:cNvPr>
              <p:cNvSpPr txBox="1"/>
              <p:nvPr/>
            </p:nvSpPr>
            <p:spPr>
              <a:xfrm>
                <a:off x="5233804" y="5425492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945164-40CA-4B7A-A165-DFEFE0C61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04" y="5425492"/>
                <a:ext cx="250068" cy="276999"/>
              </a:xfrm>
              <a:prstGeom prst="rect">
                <a:avLst/>
              </a:prstGeom>
              <a:blipFill>
                <a:blip r:embed="rId14"/>
                <a:stretch>
                  <a:fillRect l="-7317" r="-73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FFA2CC-2946-436B-BB56-5E2D5315429E}"/>
                  </a:ext>
                </a:extLst>
              </p:cNvPr>
              <p:cNvSpPr txBox="1"/>
              <p:nvPr/>
            </p:nvSpPr>
            <p:spPr>
              <a:xfrm>
                <a:off x="6257083" y="5422137"/>
                <a:ext cx="851965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FFA2CC-2946-436B-BB56-5E2D53154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083" y="5422137"/>
                <a:ext cx="851965" cy="281937"/>
              </a:xfrm>
              <a:prstGeom prst="rect">
                <a:avLst/>
              </a:prstGeom>
              <a:blipFill>
                <a:blip r:embed="rId15"/>
                <a:stretch>
                  <a:fillRect l="-4286" t="-4255" r="-2143" b="-63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561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CD5ECACA-C6AE-46B5-B4BF-01CBF1685A14}"/>
              </a:ext>
            </a:extLst>
          </p:cNvPr>
          <p:cNvCxnSpPr/>
          <p:nvPr/>
        </p:nvCxnSpPr>
        <p:spPr>
          <a:xfrm>
            <a:off x="1672046" y="2142309"/>
            <a:ext cx="0" cy="1088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935CDB06-341F-4EF8-B316-B9AB906520D8}"/>
              </a:ext>
            </a:extLst>
          </p:cNvPr>
          <p:cNvCxnSpPr/>
          <p:nvPr/>
        </p:nvCxnSpPr>
        <p:spPr>
          <a:xfrm>
            <a:off x="2124891" y="2142309"/>
            <a:ext cx="0" cy="1088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E48815B5-1366-4381-B841-ED0CFA327AA5}"/>
              </a:ext>
            </a:extLst>
          </p:cNvPr>
          <p:cNvCxnSpPr/>
          <p:nvPr/>
        </p:nvCxnSpPr>
        <p:spPr>
          <a:xfrm>
            <a:off x="2609012" y="2142309"/>
            <a:ext cx="0" cy="1088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A2FDC179-C684-4BBC-820B-1B67B0E13488}"/>
              </a:ext>
            </a:extLst>
          </p:cNvPr>
          <p:cNvCxnSpPr/>
          <p:nvPr/>
        </p:nvCxnSpPr>
        <p:spPr>
          <a:xfrm>
            <a:off x="3688875" y="2142309"/>
            <a:ext cx="0" cy="1088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C61FCEC-ADE2-4B71-A3BD-C4FC32B12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데이터 벡터가 평균 값 </a:t>
            </a:r>
            <a:r>
              <a:rPr lang="en-US" altLang="ko-KR" dirty="0"/>
              <a:t>0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갖도록 조정</a:t>
            </a:r>
            <a:endParaRPr lang="en-US" altLang="ko-KR" dirty="0"/>
          </a:p>
          <a:p>
            <a:pPr lvl="1"/>
            <a:r>
              <a:rPr lang="ko-KR" altLang="en-US" dirty="0"/>
              <a:t>데이터 값에서 평균을 빼 주면 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예제</a:t>
            </a:r>
            <a:r>
              <a:rPr lang="en-US" altLang="ko-KR" dirty="0"/>
              <a:t>: 5</a:t>
            </a:r>
            <a:r>
              <a:rPr lang="ko-KR" altLang="en-US" dirty="0"/>
              <a:t>명으로부터 </a:t>
            </a:r>
            <a:r>
              <a:rPr lang="en-US" altLang="ko-KR" dirty="0"/>
              <a:t>2</a:t>
            </a:r>
            <a:r>
              <a:rPr lang="ko-KR" altLang="en-US" dirty="0"/>
              <a:t>개 특징</a:t>
            </a:r>
            <a:r>
              <a:rPr lang="en-US" altLang="ko-KR" dirty="0"/>
              <a:t>(feature)</a:t>
            </a:r>
            <a:r>
              <a:rPr lang="ko-KR" altLang="en-US" dirty="0"/>
              <a:t>을 모았다고 가정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/>
              <a:t>5</a:t>
            </a:r>
            <a:r>
              <a:rPr lang="ko-KR" altLang="en-US" dirty="0"/>
              <a:t>명의 키</a:t>
            </a:r>
            <a:r>
              <a:rPr lang="en-US" altLang="ko-KR" dirty="0"/>
              <a:t>, </a:t>
            </a:r>
            <a:r>
              <a:rPr lang="ko-KR" altLang="en-US" dirty="0"/>
              <a:t>몸무게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5463B6F-7834-469B-BD42-9FE8E6C8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DA2AF6-D809-442A-A9E3-CE436D80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5" name="양쪽 대괄호 4">
            <a:extLst>
              <a:ext uri="{FF2B5EF4-FFF2-40B4-BE49-F238E27FC236}">
                <a16:creationId xmlns:a16="http://schemas.microsoft.com/office/drawing/2014/main" id="{A49EF949-366C-48B0-95CB-AD518A55DA85}"/>
              </a:ext>
            </a:extLst>
          </p:cNvPr>
          <p:cNvSpPr/>
          <p:nvPr/>
        </p:nvSpPr>
        <p:spPr>
          <a:xfrm>
            <a:off x="1393372" y="2000229"/>
            <a:ext cx="2583654" cy="1334233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A9AB1E-0AD6-4308-AF6F-81A12D28867A}"/>
                  </a:ext>
                </a:extLst>
              </p:cNvPr>
              <p:cNvSpPr txBox="1"/>
              <p:nvPr/>
            </p:nvSpPr>
            <p:spPr>
              <a:xfrm>
                <a:off x="1581878" y="2528845"/>
                <a:ext cx="287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A9AB1E-0AD6-4308-AF6F-81A12D288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878" y="2528845"/>
                <a:ext cx="287964" cy="276999"/>
              </a:xfrm>
              <a:prstGeom prst="rect">
                <a:avLst/>
              </a:prstGeom>
              <a:blipFill>
                <a:blip r:embed="rId2"/>
                <a:stretch>
                  <a:fillRect l="-20833" r="-6250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779EC5-2BDA-49BD-B988-17E53526C2A7}"/>
                  </a:ext>
                </a:extLst>
              </p:cNvPr>
              <p:cNvSpPr txBox="1"/>
              <p:nvPr/>
            </p:nvSpPr>
            <p:spPr>
              <a:xfrm>
                <a:off x="2020434" y="2528845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779EC5-2BDA-49BD-B988-17E53526C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434" y="2528845"/>
                <a:ext cx="293285" cy="276999"/>
              </a:xfrm>
              <a:prstGeom prst="rect">
                <a:avLst/>
              </a:prstGeom>
              <a:blipFill>
                <a:blip r:embed="rId3"/>
                <a:stretch>
                  <a:fillRect l="-20408" r="-6122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6199C-B1F5-48F6-8D26-C90EFC2D4353}"/>
                  </a:ext>
                </a:extLst>
              </p:cNvPr>
              <p:cNvSpPr txBox="1"/>
              <p:nvPr/>
            </p:nvSpPr>
            <p:spPr>
              <a:xfrm>
                <a:off x="2506358" y="2528845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86199C-B1F5-48F6-8D26-C90EFC2D4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358" y="2528845"/>
                <a:ext cx="293285" cy="276999"/>
              </a:xfrm>
              <a:prstGeom prst="rect">
                <a:avLst/>
              </a:prstGeom>
              <a:blipFill>
                <a:blip r:embed="rId4"/>
                <a:stretch>
                  <a:fillRect l="-20833" r="-8333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59900C-CFF4-4665-8CD3-8F77CAF1C227}"/>
                  </a:ext>
                </a:extLst>
              </p:cNvPr>
              <p:cNvSpPr txBox="1"/>
              <p:nvPr/>
            </p:nvSpPr>
            <p:spPr>
              <a:xfrm>
                <a:off x="3590948" y="2528845"/>
                <a:ext cx="3030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59900C-CFF4-4665-8CD3-8F77CAF1C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48" y="2528845"/>
                <a:ext cx="303032" cy="276999"/>
              </a:xfrm>
              <a:prstGeom prst="rect">
                <a:avLst/>
              </a:prstGeom>
              <a:blipFill>
                <a:blip r:embed="rId5"/>
                <a:stretch>
                  <a:fillRect l="-20000" r="-6000" b="-1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069719-1CA8-41F8-8870-481824F81E5A}"/>
                  </a:ext>
                </a:extLst>
              </p:cNvPr>
              <p:cNvSpPr txBox="1"/>
              <p:nvPr/>
            </p:nvSpPr>
            <p:spPr>
              <a:xfrm>
                <a:off x="882313" y="2528845"/>
                <a:ext cx="457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069719-1CA8-41F8-8870-481824F81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3" y="2528845"/>
                <a:ext cx="457176" cy="276999"/>
              </a:xfrm>
              <a:prstGeom prst="rect">
                <a:avLst/>
              </a:prstGeom>
              <a:blipFill>
                <a:blip r:embed="rId6"/>
                <a:stretch>
                  <a:fillRect l="-12000" r="-4000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2C1A22-1890-4CBB-910D-24A9DC2E7878}"/>
                  </a:ext>
                </a:extLst>
              </p:cNvPr>
              <p:cNvSpPr txBox="1"/>
              <p:nvPr/>
            </p:nvSpPr>
            <p:spPr>
              <a:xfrm>
                <a:off x="3073211" y="2534247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2C1A22-1890-4CBB-910D-24A9DC2E7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11" y="2534247"/>
                <a:ext cx="250068" cy="276999"/>
              </a:xfrm>
              <a:prstGeom prst="rect">
                <a:avLst/>
              </a:prstGeom>
              <a:blipFill>
                <a:blip r:embed="rId7"/>
                <a:stretch>
                  <a:fillRect l="-7317" r="-73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6EEDEB-6DDC-43AA-95CD-CDC95B888672}"/>
                  </a:ext>
                </a:extLst>
              </p:cNvPr>
              <p:cNvSpPr txBox="1"/>
              <p:nvPr/>
            </p:nvSpPr>
            <p:spPr>
              <a:xfrm>
                <a:off x="5221817" y="2539233"/>
                <a:ext cx="1884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6EEDEB-6DDC-43AA-95CD-CDC95B888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17" y="2539233"/>
                <a:ext cx="1884170" cy="276999"/>
              </a:xfrm>
              <a:prstGeom prst="rect">
                <a:avLst/>
              </a:prstGeom>
              <a:blipFill>
                <a:blip r:embed="rId8"/>
                <a:stretch>
                  <a:fillRect l="-2589" t="-4444" r="-4207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9A80B665-19E5-49E1-BB35-73F5B47F5119}"/>
              </a:ext>
            </a:extLst>
          </p:cNvPr>
          <p:cNvSpPr/>
          <p:nvPr/>
        </p:nvSpPr>
        <p:spPr>
          <a:xfrm>
            <a:off x="4448003" y="2425180"/>
            <a:ext cx="542008" cy="484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D5E454C-649B-43EE-A479-D3E30E7C02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111" y="4362761"/>
            <a:ext cx="1945533" cy="1812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C680B6-6BEF-42E6-BC6D-560D67FBA797}"/>
                  </a:ext>
                </a:extLst>
              </p:cNvPr>
              <p:cNvSpPr txBox="1"/>
              <p:nvPr/>
            </p:nvSpPr>
            <p:spPr>
              <a:xfrm>
                <a:off x="1460037" y="4085762"/>
                <a:ext cx="287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C680B6-6BEF-42E6-BC6D-560D67FBA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037" y="4085762"/>
                <a:ext cx="287964" cy="276999"/>
              </a:xfrm>
              <a:prstGeom prst="rect">
                <a:avLst/>
              </a:prstGeom>
              <a:blipFill>
                <a:blip r:embed="rId10"/>
                <a:stretch>
                  <a:fillRect l="-21277" r="-6383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C1638F-E196-40FF-A7BA-1C15C840D042}"/>
                  </a:ext>
                </a:extLst>
              </p:cNvPr>
              <p:cNvSpPr txBox="1"/>
              <p:nvPr/>
            </p:nvSpPr>
            <p:spPr>
              <a:xfrm>
                <a:off x="2009129" y="4085762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C1638F-E196-40FF-A7BA-1C15C840D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29" y="4085762"/>
                <a:ext cx="293285" cy="276999"/>
              </a:xfrm>
              <a:prstGeom prst="rect">
                <a:avLst/>
              </a:prstGeom>
              <a:blipFill>
                <a:blip r:embed="rId11"/>
                <a:stretch>
                  <a:fillRect l="-20833" r="-6250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D104C957-8FCF-4E2E-9413-91C96DEEE63B}"/>
              </a:ext>
            </a:extLst>
          </p:cNvPr>
          <p:cNvSpPr/>
          <p:nvPr/>
        </p:nvSpPr>
        <p:spPr>
          <a:xfrm>
            <a:off x="2609012" y="4979871"/>
            <a:ext cx="542008" cy="484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6DBCD08A-01B3-49A3-9F0E-858B8013C84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3734"/>
          <a:stretch/>
        </p:blipFill>
        <p:spPr>
          <a:xfrm>
            <a:off x="3198245" y="4362761"/>
            <a:ext cx="4909435" cy="1875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7BE1D4-C233-4810-B83E-5D14A769A932}"/>
                  </a:ext>
                </a:extLst>
              </p:cNvPr>
              <p:cNvSpPr txBox="1"/>
              <p:nvPr/>
            </p:nvSpPr>
            <p:spPr>
              <a:xfrm>
                <a:off x="3323279" y="4073211"/>
                <a:ext cx="1884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37BE1D4-C233-4810-B83E-5D14A769A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279" y="4073211"/>
                <a:ext cx="1884170" cy="276999"/>
              </a:xfrm>
              <a:prstGeom prst="rect">
                <a:avLst/>
              </a:prstGeom>
              <a:blipFill>
                <a:blip r:embed="rId13"/>
                <a:stretch>
                  <a:fillRect l="-2265" t="-2174" r="-4207" b="-326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0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>
                <a:extLst>
                  <a:ext uri="{FF2B5EF4-FFF2-40B4-BE49-F238E27FC236}">
                    <a16:creationId xmlns:a16="http://schemas.microsoft.com/office/drawing/2014/main" id="{7C418B4E-9BB5-4381-BCFE-3D9117A41D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ko-KR" altLang="en-US" dirty="0"/>
                  <a:t>를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이용한 공분산 행렬 구하기 </a:t>
                </a:r>
                <a:r>
                  <a:rPr lang="en-US" altLang="ko-KR" dirty="0"/>
                  <a:t>1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>
                <a:extLst>
                  <a:ext uri="{FF2B5EF4-FFF2-40B4-BE49-F238E27FC236}">
                    <a16:creationId xmlns:a16="http://schemas.microsoft.com/office/drawing/2014/main" id="{7C418B4E-9BB5-4381-BCFE-3D9117A41D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4" t="-9524" b="-190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6987F6-0668-4B3D-8BFB-0896660D6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08E755-5879-4866-A66A-CFE44DF249E0}"/>
                  </a:ext>
                </a:extLst>
              </p:cNvPr>
              <p:cNvSpPr txBox="1"/>
              <p:nvPr/>
            </p:nvSpPr>
            <p:spPr>
              <a:xfrm>
                <a:off x="998167" y="2726956"/>
                <a:ext cx="14429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08E755-5879-4866-A66A-CFE44DF24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67" y="2726956"/>
                <a:ext cx="144295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E677315-9CE6-4549-A6CA-B41BDD1DA9D3}"/>
              </a:ext>
            </a:extLst>
          </p:cNvPr>
          <p:cNvCxnSpPr/>
          <p:nvPr/>
        </p:nvCxnSpPr>
        <p:spPr>
          <a:xfrm>
            <a:off x="5294199" y="2299555"/>
            <a:ext cx="0" cy="1088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006CA113-D648-4817-BD17-7366EC368532}"/>
              </a:ext>
            </a:extLst>
          </p:cNvPr>
          <p:cNvCxnSpPr/>
          <p:nvPr/>
        </p:nvCxnSpPr>
        <p:spPr>
          <a:xfrm>
            <a:off x="5747044" y="2299555"/>
            <a:ext cx="0" cy="1088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BCB5D09-85BD-4320-8056-20D2CA3B2226}"/>
              </a:ext>
            </a:extLst>
          </p:cNvPr>
          <p:cNvCxnSpPr/>
          <p:nvPr/>
        </p:nvCxnSpPr>
        <p:spPr>
          <a:xfrm>
            <a:off x="6231165" y="2299555"/>
            <a:ext cx="0" cy="1088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5EB4535-C8A5-4536-A5D1-3FF80E2EA265}"/>
              </a:ext>
            </a:extLst>
          </p:cNvPr>
          <p:cNvCxnSpPr/>
          <p:nvPr/>
        </p:nvCxnSpPr>
        <p:spPr>
          <a:xfrm>
            <a:off x="7311028" y="2299555"/>
            <a:ext cx="0" cy="1088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양쪽 대괄호 11">
            <a:extLst>
              <a:ext uri="{FF2B5EF4-FFF2-40B4-BE49-F238E27FC236}">
                <a16:creationId xmlns:a16="http://schemas.microsoft.com/office/drawing/2014/main" id="{9DA00DE0-3B53-4DF1-A63F-B87949CD033A}"/>
              </a:ext>
            </a:extLst>
          </p:cNvPr>
          <p:cNvSpPr/>
          <p:nvPr/>
        </p:nvSpPr>
        <p:spPr>
          <a:xfrm>
            <a:off x="5015525" y="2157475"/>
            <a:ext cx="2583654" cy="1334233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6231E7-D266-468F-B1B4-63606A290598}"/>
                  </a:ext>
                </a:extLst>
              </p:cNvPr>
              <p:cNvSpPr txBox="1"/>
              <p:nvPr/>
            </p:nvSpPr>
            <p:spPr>
              <a:xfrm>
                <a:off x="5204031" y="2686091"/>
                <a:ext cx="293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6231E7-D266-468F-B1B4-63606A29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031" y="2686091"/>
                <a:ext cx="293863" cy="276999"/>
              </a:xfrm>
              <a:prstGeom prst="rect">
                <a:avLst/>
              </a:prstGeom>
              <a:blipFill>
                <a:blip r:embed="rId4"/>
                <a:stretch>
                  <a:fillRect l="-18750" r="-8333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74E133-8B60-4DB1-A05A-D0462B33175F}"/>
                  </a:ext>
                </a:extLst>
              </p:cNvPr>
              <p:cNvSpPr txBox="1"/>
              <p:nvPr/>
            </p:nvSpPr>
            <p:spPr>
              <a:xfrm>
                <a:off x="5642587" y="2686091"/>
                <a:ext cx="299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74E133-8B60-4DB1-A05A-D0462B331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587" y="2686091"/>
                <a:ext cx="299184" cy="276999"/>
              </a:xfrm>
              <a:prstGeom prst="rect">
                <a:avLst/>
              </a:prstGeom>
              <a:blipFill>
                <a:blip r:embed="rId5"/>
                <a:stretch>
                  <a:fillRect l="-20408" r="-6122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6DAD0A-A6EC-4346-BC42-B9D163ADF7E5}"/>
                  </a:ext>
                </a:extLst>
              </p:cNvPr>
              <p:cNvSpPr txBox="1"/>
              <p:nvPr/>
            </p:nvSpPr>
            <p:spPr>
              <a:xfrm>
                <a:off x="6128511" y="2686091"/>
                <a:ext cx="299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6DAD0A-A6EC-4346-BC42-B9D163ADF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511" y="2686091"/>
                <a:ext cx="299184" cy="276999"/>
              </a:xfrm>
              <a:prstGeom prst="rect">
                <a:avLst/>
              </a:prstGeom>
              <a:blipFill>
                <a:blip r:embed="rId6"/>
                <a:stretch>
                  <a:fillRect l="-18367" r="-8163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324D61-3147-40B6-9A71-FBD63DE08A48}"/>
                  </a:ext>
                </a:extLst>
              </p:cNvPr>
              <p:cNvSpPr txBox="1"/>
              <p:nvPr/>
            </p:nvSpPr>
            <p:spPr>
              <a:xfrm>
                <a:off x="7213101" y="2686091"/>
                <a:ext cx="308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324D61-3147-40B6-9A71-FBD63DE08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101" y="2686091"/>
                <a:ext cx="308931" cy="276999"/>
              </a:xfrm>
              <a:prstGeom prst="rect">
                <a:avLst/>
              </a:prstGeom>
              <a:blipFill>
                <a:blip r:embed="rId7"/>
                <a:stretch>
                  <a:fillRect l="-17647" r="-5882" b="-1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E20697-0987-428B-A68C-EE8190E6D106}"/>
                  </a:ext>
                </a:extLst>
              </p:cNvPr>
              <p:cNvSpPr txBox="1"/>
              <p:nvPr/>
            </p:nvSpPr>
            <p:spPr>
              <a:xfrm>
                <a:off x="6695364" y="2691493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E20697-0987-428B-A68C-EE8190E6D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64" y="2691493"/>
                <a:ext cx="250068" cy="276999"/>
              </a:xfrm>
              <a:prstGeom prst="rect">
                <a:avLst/>
              </a:prstGeom>
              <a:blipFill>
                <a:blip r:embed="rId8"/>
                <a:stretch>
                  <a:fillRect l="-7317" r="-73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양쪽 대괄호 22">
            <a:extLst>
              <a:ext uri="{FF2B5EF4-FFF2-40B4-BE49-F238E27FC236}">
                <a16:creationId xmlns:a16="http://schemas.microsoft.com/office/drawing/2014/main" id="{2578AFA7-C13C-4FF1-9E06-6BF63A3259E3}"/>
              </a:ext>
            </a:extLst>
          </p:cNvPr>
          <p:cNvSpPr/>
          <p:nvPr/>
        </p:nvSpPr>
        <p:spPr>
          <a:xfrm>
            <a:off x="2605160" y="1669459"/>
            <a:ext cx="2114751" cy="234519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78403E-16AC-42C4-B6F4-DD64015001BD}"/>
                  </a:ext>
                </a:extLst>
              </p:cNvPr>
              <p:cNvSpPr txBox="1"/>
              <p:nvPr/>
            </p:nvSpPr>
            <p:spPr>
              <a:xfrm>
                <a:off x="3567109" y="1880476"/>
                <a:ext cx="293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78403E-16AC-42C4-B6F4-DD640150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109" y="1880476"/>
                <a:ext cx="293863" cy="276999"/>
              </a:xfrm>
              <a:prstGeom prst="rect">
                <a:avLst/>
              </a:prstGeom>
              <a:blipFill>
                <a:blip r:embed="rId9"/>
                <a:stretch>
                  <a:fillRect l="-16667" r="-10417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0E606F-A836-471E-83FE-C4C2B7BADDEA}"/>
                  </a:ext>
                </a:extLst>
              </p:cNvPr>
              <p:cNvSpPr txBox="1"/>
              <p:nvPr/>
            </p:nvSpPr>
            <p:spPr>
              <a:xfrm>
                <a:off x="3561618" y="2405511"/>
                <a:ext cx="299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0E606F-A836-471E-83FE-C4C2B7BAD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618" y="2405511"/>
                <a:ext cx="299184" cy="276999"/>
              </a:xfrm>
              <a:prstGeom prst="rect">
                <a:avLst/>
              </a:prstGeom>
              <a:blipFill>
                <a:blip r:embed="rId10"/>
                <a:stretch>
                  <a:fillRect l="-18367" r="-8163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919CA7-AC49-4753-9AD8-6B28E724FF31}"/>
                  </a:ext>
                </a:extLst>
              </p:cNvPr>
              <p:cNvSpPr txBox="1"/>
              <p:nvPr/>
            </p:nvSpPr>
            <p:spPr>
              <a:xfrm>
                <a:off x="3561618" y="2930546"/>
                <a:ext cx="299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919CA7-AC49-4753-9AD8-6B28E724F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618" y="2930546"/>
                <a:ext cx="299184" cy="276999"/>
              </a:xfrm>
              <a:prstGeom prst="rect">
                <a:avLst/>
              </a:prstGeom>
              <a:blipFill>
                <a:blip r:embed="rId11"/>
                <a:stretch>
                  <a:fillRect l="-18367" r="-8163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FEF4B1-B786-41F7-8E0F-818B4292B033}"/>
                  </a:ext>
                </a:extLst>
              </p:cNvPr>
              <p:cNvSpPr txBox="1"/>
              <p:nvPr/>
            </p:nvSpPr>
            <p:spPr>
              <a:xfrm>
                <a:off x="3594311" y="3674289"/>
                <a:ext cx="308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FEF4B1-B786-41F7-8E0F-818B4292B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311" y="3674289"/>
                <a:ext cx="308931" cy="276999"/>
              </a:xfrm>
              <a:prstGeom prst="rect">
                <a:avLst/>
              </a:prstGeom>
              <a:blipFill>
                <a:blip r:embed="rId12"/>
                <a:stretch>
                  <a:fillRect l="-20000" r="-8000" b="-1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7C163D-6D83-4158-91F0-5B6686F007BD}"/>
                  </a:ext>
                </a:extLst>
              </p:cNvPr>
              <p:cNvSpPr txBox="1"/>
              <p:nvPr/>
            </p:nvSpPr>
            <p:spPr>
              <a:xfrm>
                <a:off x="3631592" y="3317081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7C163D-6D83-4158-91F0-5B6686F00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592" y="3317081"/>
                <a:ext cx="125034" cy="276999"/>
              </a:xfrm>
              <a:prstGeom prst="rect">
                <a:avLst/>
              </a:prstGeom>
              <a:blipFill>
                <a:blip r:embed="rId13"/>
                <a:stretch>
                  <a:fillRect l="-45000" r="-45000" b="-4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5C0C8973-FB9D-48EC-A64C-BAED6F3D0AF3}"/>
              </a:ext>
            </a:extLst>
          </p:cNvPr>
          <p:cNvCxnSpPr>
            <a:cxnSpLocks/>
          </p:cNvCxnSpPr>
          <p:nvPr/>
        </p:nvCxnSpPr>
        <p:spPr>
          <a:xfrm>
            <a:off x="2919355" y="2029096"/>
            <a:ext cx="14872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3D68CFC6-6BC2-4907-973A-00420156FC0D}"/>
              </a:ext>
            </a:extLst>
          </p:cNvPr>
          <p:cNvCxnSpPr>
            <a:cxnSpLocks/>
          </p:cNvCxnSpPr>
          <p:nvPr/>
        </p:nvCxnSpPr>
        <p:spPr>
          <a:xfrm>
            <a:off x="2919355" y="2545583"/>
            <a:ext cx="14872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42CEF82E-0456-4B51-B2FA-095509FB3D15}"/>
              </a:ext>
            </a:extLst>
          </p:cNvPr>
          <p:cNvCxnSpPr>
            <a:cxnSpLocks/>
          </p:cNvCxnSpPr>
          <p:nvPr/>
        </p:nvCxnSpPr>
        <p:spPr>
          <a:xfrm>
            <a:off x="2919355" y="3076807"/>
            <a:ext cx="14872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09D3E0BE-911B-499E-9EBD-B7BD66832655}"/>
              </a:ext>
            </a:extLst>
          </p:cNvPr>
          <p:cNvCxnSpPr>
            <a:cxnSpLocks/>
          </p:cNvCxnSpPr>
          <p:nvPr/>
        </p:nvCxnSpPr>
        <p:spPr>
          <a:xfrm>
            <a:off x="2919355" y="3825745"/>
            <a:ext cx="14872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3B003A-3A76-4CF2-90C1-563AEA525A28}"/>
                  </a:ext>
                </a:extLst>
              </p:cNvPr>
              <p:cNvSpPr txBox="1"/>
              <p:nvPr/>
            </p:nvSpPr>
            <p:spPr>
              <a:xfrm>
                <a:off x="1141779" y="4191561"/>
                <a:ext cx="5553585" cy="66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ko-KR" sz="1200" dirty="0"/>
                  <a:t>: </a:t>
                </a:r>
                <a:r>
                  <a:rPr lang="en-US" altLang="ko-KR" sz="1200" dirty="0">
                    <a:solidFill>
                      <a:srgbClr val="FF0000"/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US" altLang="ko-KR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200" dirty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1200" dirty="0" err="1">
                    <a:solidFill>
                      <a:srgbClr val="FF0000"/>
                    </a:solidFill>
                  </a:rPr>
                  <a:t>트랜스포즈</a:t>
                </a:r>
                <a:r>
                  <a:rPr lang="en-US" altLang="ko-KR" sz="1200" dirty="0">
                    <a:solidFill>
                      <a:srgbClr val="FF0000"/>
                    </a:solidFill>
                  </a:rPr>
                  <a:t>’ </a:t>
                </a:r>
                <a:r>
                  <a:rPr lang="ko-KR" altLang="en-US" sz="1200" dirty="0"/>
                  <a:t>라고 읽습니다</a:t>
                </a:r>
                <a:r>
                  <a:rPr lang="en-US" altLang="ko-KR" sz="1200" dirty="0"/>
                  <a:t>.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ko-KR" altLang="en-US" sz="1200" dirty="0"/>
                  <a:t>의 전치행렬 이라고 부르기도 합니다</a:t>
                </a:r>
                <a:r>
                  <a:rPr lang="en-US" altLang="ko-KR" sz="1200" dirty="0"/>
                  <a:t>.</a:t>
                </a:r>
              </a:p>
              <a:p>
                <a:endParaRPr lang="en-US" altLang="ko-KR" sz="1200" dirty="0"/>
              </a:p>
              <a:p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ko-KR" altLang="en-US" sz="1200" dirty="0"/>
                  <a:t>의 모든</a:t>
                </a:r>
                <a:r>
                  <a:rPr lang="en-US" altLang="ko-KR" sz="1200" dirty="0"/>
                  <a:t> </a:t>
                </a:r>
                <a:r>
                  <a:rPr lang="ko-KR" altLang="en-US" sz="1200" dirty="0"/>
                  <a:t>구성 원소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ko-KR" altLang="en-US" sz="1200" dirty="0"/>
                  <a:t>에서 인덱스 값을 서로 바꿔준 행렬입니다</a:t>
                </a:r>
                <a:r>
                  <a:rPr lang="en-US" altLang="ko-KR" sz="1200" dirty="0"/>
                  <a:t>. </a:t>
                </a:r>
                <a:r>
                  <a:rPr lang="ko-KR" altLang="en-US" sz="1200" dirty="0"/>
                  <a:t>즉</a:t>
                </a:r>
                <a:r>
                  <a:rPr lang="en-US" altLang="ko-KR" sz="1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sz="1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3B003A-3A76-4CF2-90C1-563AEA525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79" y="4191561"/>
                <a:ext cx="5553585" cy="661207"/>
              </a:xfrm>
              <a:prstGeom prst="rect">
                <a:avLst/>
              </a:prstGeom>
              <a:blipFill>
                <a:blip r:embed="rId14"/>
                <a:stretch>
                  <a:fillRect t="-1852" b="-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A48AF71D-7770-451C-8283-4B8D899AC55A}"/>
              </a:ext>
            </a:extLst>
          </p:cNvPr>
          <p:cNvSpPr txBox="1"/>
          <p:nvPr/>
        </p:nvSpPr>
        <p:spPr>
          <a:xfrm>
            <a:off x="2141558" y="5113558"/>
            <a:ext cx="4378122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FF"/>
                </a:solidFill>
              </a:rPr>
              <a:t>위 식을 전개하면 어떻게 될까요</a:t>
            </a:r>
            <a:r>
              <a:rPr lang="en-US" altLang="ko-KR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FF"/>
                </a:solidFill>
              </a:rPr>
              <a:t>다음 슬라이드에서 확인해 보겠습니다</a:t>
            </a:r>
            <a:r>
              <a:rPr lang="en-US" altLang="ko-KR" dirty="0">
                <a:solidFill>
                  <a:srgbClr val="0000FF"/>
                </a:solidFill>
              </a:rPr>
              <a:t> ^^.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77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>
                <a:extLst>
                  <a:ext uri="{FF2B5EF4-FFF2-40B4-BE49-F238E27FC236}">
                    <a16:creationId xmlns:a16="http://schemas.microsoft.com/office/drawing/2014/main" id="{A13ED2A5-BB80-4003-AF03-18B64A138A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ko-KR" altLang="en-US" dirty="0"/>
                  <a:t>를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이용한 공분산 행렬 구하기 </a:t>
                </a:r>
                <a:r>
                  <a:rPr lang="en-US" altLang="ko-KR" dirty="0"/>
                  <a:t>2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제목 2">
                <a:extLst>
                  <a:ext uri="{FF2B5EF4-FFF2-40B4-BE49-F238E27FC236}">
                    <a16:creationId xmlns:a16="http://schemas.microsoft.com/office/drawing/2014/main" id="{A13ED2A5-BB80-4003-AF03-18B64A138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4" t="-9524" b="-190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9D9A4E-87EF-4F5F-A958-1713C1CD2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FAF565-B7F4-40EB-85F9-CBBA5A2E87BB}"/>
                  </a:ext>
                </a:extLst>
              </p:cNvPr>
              <p:cNvSpPr txBox="1"/>
              <p:nvPr/>
            </p:nvSpPr>
            <p:spPr>
              <a:xfrm>
                <a:off x="568515" y="2013207"/>
                <a:ext cx="14429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FAF565-B7F4-40EB-85F9-CBBA5A2E8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15" y="2013207"/>
                <a:ext cx="144295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94B9092-C182-4CAD-A671-9ED357DE96A4}"/>
              </a:ext>
            </a:extLst>
          </p:cNvPr>
          <p:cNvCxnSpPr/>
          <p:nvPr/>
        </p:nvCxnSpPr>
        <p:spPr>
          <a:xfrm>
            <a:off x="4864547" y="1585806"/>
            <a:ext cx="0" cy="1088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F6BB26E-EDA7-400C-A37E-F19BD8FB6707}"/>
              </a:ext>
            </a:extLst>
          </p:cNvPr>
          <p:cNvCxnSpPr/>
          <p:nvPr/>
        </p:nvCxnSpPr>
        <p:spPr>
          <a:xfrm>
            <a:off x="5317392" y="1585806"/>
            <a:ext cx="0" cy="1088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D1504692-4ECD-4EF8-81D5-15A051ACDB8A}"/>
              </a:ext>
            </a:extLst>
          </p:cNvPr>
          <p:cNvCxnSpPr/>
          <p:nvPr/>
        </p:nvCxnSpPr>
        <p:spPr>
          <a:xfrm>
            <a:off x="5801513" y="1585806"/>
            <a:ext cx="0" cy="1088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FA46192-3936-4469-AC16-762D30A52460}"/>
              </a:ext>
            </a:extLst>
          </p:cNvPr>
          <p:cNvCxnSpPr/>
          <p:nvPr/>
        </p:nvCxnSpPr>
        <p:spPr>
          <a:xfrm>
            <a:off x="6881376" y="1585806"/>
            <a:ext cx="0" cy="1088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양쪽 대괄호 9">
            <a:extLst>
              <a:ext uri="{FF2B5EF4-FFF2-40B4-BE49-F238E27FC236}">
                <a16:creationId xmlns:a16="http://schemas.microsoft.com/office/drawing/2014/main" id="{D1B94AE3-6B48-437E-8190-BA71D73FC297}"/>
              </a:ext>
            </a:extLst>
          </p:cNvPr>
          <p:cNvSpPr/>
          <p:nvPr/>
        </p:nvSpPr>
        <p:spPr>
          <a:xfrm>
            <a:off x="4585873" y="1443726"/>
            <a:ext cx="2583654" cy="1334233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15F240-AF34-46BD-BC6F-E7353EB25407}"/>
                  </a:ext>
                </a:extLst>
              </p:cNvPr>
              <p:cNvSpPr txBox="1"/>
              <p:nvPr/>
            </p:nvSpPr>
            <p:spPr>
              <a:xfrm>
                <a:off x="4774379" y="1972342"/>
                <a:ext cx="293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15F240-AF34-46BD-BC6F-E7353EB25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379" y="1972342"/>
                <a:ext cx="293863" cy="276999"/>
              </a:xfrm>
              <a:prstGeom prst="rect">
                <a:avLst/>
              </a:prstGeom>
              <a:blipFill>
                <a:blip r:embed="rId4"/>
                <a:stretch>
                  <a:fillRect l="-16667" r="-10417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7B9845-6901-4398-90BB-0C17C84B7A89}"/>
                  </a:ext>
                </a:extLst>
              </p:cNvPr>
              <p:cNvSpPr txBox="1"/>
              <p:nvPr/>
            </p:nvSpPr>
            <p:spPr>
              <a:xfrm>
                <a:off x="5212935" y="1972342"/>
                <a:ext cx="299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7B9845-6901-4398-90BB-0C17C84B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35" y="1972342"/>
                <a:ext cx="299184" cy="276999"/>
              </a:xfrm>
              <a:prstGeom prst="rect">
                <a:avLst/>
              </a:prstGeom>
              <a:blipFill>
                <a:blip r:embed="rId5"/>
                <a:stretch>
                  <a:fillRect l="-18367" r="-8163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910A7D-B8E5-4549-B94F-3B951F217797}"/>
                  </a:ext>
                </a:extLst>
              </p:cNvPr>
              <p:cNvSpPr txBox="1"/>
              <p:nvPr/>
            </p:nvSpPr>
            <p:spPr>
              <a:xfrm>
                <a:off x="5698859" y="1972342"/>
                <a:ext cx="299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910A7D-B8E5-4549-B94F-3B951F217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859" y="1972342"/>
                <a:ext cx="299184" cy="276999"/>
              </a:xfrm>
              <a:prstGeom prst="rect">
                <a:avLst/>
              </a:prstGeom>
              <a:blipFill>
                <a:blip r:embed="rId6"/>
                <a:stretch>
                  <a:fillRect l="-20408" r="-6122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4AB79B-2859-4E4D-AEEE-0D7C35066350}"/>
                  </a:ext>
                </a:extLst>
              </p:cNvPr>
              <p:cNvSpPr txBox="1"/>
              <p:nvPr/>
            </p:nvSpPr>
            <p:spPr>
              <a:xfrm>
                <a:off x="6783449" y="1972342"/>
                <a:ext cx="308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4AB79B-2859-4E4D-AEEE-0D7C35066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449" y="1972342"/>
                <a:ext cx="308931" cy="276999"/>
              </a:xfrm>
              <a:prstGeom prst="rect">
                <a:avLst/>
              </a:prstGeom>
              <a:blipFill>
                <a:blip r:embed="rId7"/>
                <a:stretch>
                  <a:fillRect l="-20000" r="-8000" b="-1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EB4D81-190A-45C1-A3AC-9D3E5460A9DA}"/>
                  </a:ext>
                </a:extLst>
              </p:cNvPr>
              <p:cNvSpPr txBox="1"/>
              <p:nvPr/>
            </p:nvSpPr>
            <p:spPr>
              <a:xfrm>
                <a:off x="6265712" y="1977744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EB4D81-190A-45C1-A3AC-9D3E5460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712" y="1977744"/>
                <a:ext cx="250068" cy="276999"/>
              </a:xfrm>
              <a:prstGeom prst="rect">
                <a:avLst/>
              </a:prstGeom>
              <a:blipFill>
                <a:blip r:embed="rId8"/>
                <a:stretch>
                  <a:fillRect l="-7317" r="-73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양쪽 대괄호 15">
            <a:extLst>
              <a:ext uri="{FF2B5EF4-FFF2-40B4-BE49-F238E27FC236}">
                <a16:creationId xmlns:a16="http://schemas.microsoft.com/office/drawing/2014/main" id="{EADB416C-BD24-42EA-B030-23294581536B}"/>
              </a:ext>
            </a:extLst>
          </p:cNvPr>
          <p:cNvSpPr/>
          <p:nvPr/>
        </p:nvSpPr>
        <p:spPr>
          <a:xfrm>
            <a:off x="2175508" y="1097634"/>
            <a:ext cx="2114751" cy="2203268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7A44F6-BA2D-4FFD-B40F-3AB59E31873D}"/>
                  </a:ext>
                </a:extLst>
              </p:cNvPr>
              <p:cNvSpPr txBox="1"/>
              <p:nvPr/>
            </p:nvSpPr>
            <p:spPr>
              <a:xfrm>
                <a:off x="3137457" y="1166727"/>
                <a:ext cx="293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7A44F6-BA2D-4FFD-B40F-3AB59E318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457" y="1166727"/>
                <a:ext cx="293863" cy="276999"/>
              </a:xfrm>
              <a:prstGeom prst="rect">
                <a:avLst/>
              </a:prstGeom>
              <a:blipFill>
                <a:blip r:embed="rId9"/>
                <a:stretch>
                  <a:fillRect l="-18750" r="-8333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DA9BF6-16FD-41A2-B1D4-3101ABB530BF}"/>
                  </a:ext>
                </a:extLst>
              </p:cNvPr>
              <p:cNvSpPr txBox="1"/>
              <p:nvPr/>
            </p:nvSpPr>
            <p:spPr>
              <a:xfrm>
                <a:off x="3131966" y="1691762"/>
                <a:ext cx="299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DA9BF6-16FD-41A2-B1D4-3101ABB5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66" y="1691762"/>
                <a:ext cx="299184" cy="276999"/>
              </a:xfrm>
              <a:prstGeom prst="rect">
                <a:avLst/>
              </a:prstGeom>
              <a:blipFill>
                <a:blip r:embed="rId10"/>
                <a:stretch>
                  <a:fillRect l="-20408" r="-6122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E2CF0F-A9E1-411A-833E-2E3F9A94796B}"/>
                  </a:ext>
                </a:extLst>
              </p:cNvPr>
              <p:cNvSpPr txBox="1"/>
              <p:nvPr/>
            </p:nvSpPr>
            <p:spPr>
              <a:xfrm>
                <a:off x="3131966" y="2216797"/>
                <a:ext cx="299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7E2CF0F-A9E1-411A-833E-2E3F9A947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966" y="2216797"/>
                <a:ext cx="299184" cy="276999"/>
              </a:xfrm>
              <a:prstGeom prst="rect">
                <a:avLst/>
              </a:prstGeom>
              <a:blipFill>
                <a:blip r:embed="rId11"/>
                <a:stretch>
                  <a:fillRect l="-20408" r="-6122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C81C6D-3F98-44D7-9D45-AF651F3D1C3E}"/>
                  </a:ext>
                </a:extLst>
              </p:cNvPr>
              <p:cNvSpPr txBox="1"/>
              <p:nvPr/>
            </p:nvSpPr>
            <p:spPr>
              <a:xfrm>
                <a:off x="3164659" y="2960540"/>
                <a:ext cx="3089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C81C6D-3F98-44D7-9D45-AF651F3D1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659" y="2960540"/>
                <a:ext cx="308931" cy="276999"/>
              </a:xfrm>
              <a:prstGeom prst="rect">
                <a:avLst/>
              </a:prstGeom>
              <a:blipFill>
                <a:blip r:embed="rId12"/>
                <a:stretch>
                  <a:fillRect l="-17647" r="-5882" b="-1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E0BCE3-8567-4E82-B798-6BD1E6EA9E7E}"/>
                  </a:ext>
                </a:extLst>
              </p:cNvPr>
              <p:cNvSpPr txBox="1"/>
              <p:nvPr/>
            </p:nvSpPr>
            <p:spPr>
              <a:xfrm>
                <a:off x="3201940" y="2603332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E0BCE3-8567-4E82-B798-6BD1E6EA9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40" y="2603332"/>
                <a:ext cx="125034" cy="276999"/>
              </a:xfrm>
              <a:prstGeom prst="rect">
                <a:avLst/>
              </a:prstGeom>
              <a:blipFill>
                <a:blip r:embed="rId13"/>
                <a:stretch>
                  <a:fillRect l="-42857" r="-38095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EDFF7058-C8AE-433F-AAAA-5A5E8BE905F8}"/>
              </a:ext>
            </a:extLst>
          </p:cNvPr>
          <p:cNvCxnSpPr>
            <a:cxnSpLocks/>
          </p:cNvCxnSpPr>
          <p:nvPr/>
        </p:nvCxnSpPr>
        <p:spPr>
          <a:xfrm>
            <a:off x="2489703" y="1315347"/>
            <a:ext cx="14872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53F272E6-CF1D-4267-8DB2-1D380435BC2C}"/>
              </a:ext>
            </a:extLst>
          </p:cNvPr>
          <p:cNvCxnSpPr>
            <a:cxnSpLocks/>
          </p:cNvCxnSpPr>
          <p:nvPr/>
        </p:nvCxnSpPr>
        <p:spPr>
          <a:xfrm>
            <a:off x="2489703" y="1831834"/>
            <a:ext cx="14872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A3C97F2A-8A94-4B99-8F7C-16D527DBEF03}"/>
              </a:ext>
            </a:extLst>
          </p:cNvPr>
          <p:cNvCxnSpPr>
            <a:cxnSpLocks/>
          </p:cNvCxnSpPr>
          <p:nvPr/>
        </p:nvCxnSpPr>
        <p:spPr>
          <a:xfrm>
            <a:off x="2489703" y="2363058"/>
            <a:ext cx="14872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8F4CBA17-C66C-4A95-A1B2-6A50EF1C35BE}"/>
              </a:ext>
            </a:extLst>
          </p:cNvPr>
          <p:cNvCxnSpPr>
            <a:cxnSpLocks/>
          </p:cNvCxnSpPr>
          <p:nvPr/>
        </p:nvCxnSpPr>
        <p:spPr>
          <a:xfrm>
            <a:off x="2489703" y="3111996"/>
            <a:ext cx="14872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18AF46-2660-4D04-8EB6-C12AC4D989D3}"/>
                  </a:ext>
                </a:extLst>
              </p:cNvPr>
              <p:cNvSpPr txBox="1"/>
              <p:nvPr/>
            </p:nvSpPr>
            <p:spPr>
              <a:xfrm>
                <a:off x="2134534" y="3547224"/>
                <a:ext cx="6156802" cy="12192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20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𝑑𝑜𝑡</m:t>
                            </m:r>
                            <m:d>
                              <m:d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𝑑𝑜𝑡</m:t>
                            </m:r>
                            <m:d>
                              <m:d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𝑑𝑜𝑡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𝑑𝑜𝑡</m:t>
                            </m:r>
                            <m:d>
                              <m:d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𝑑𝑜𝑡</m:t>
                            </m:r>
                            <m:d>
                              <m:d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  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𝑑𝑜𝑡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⋮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⋮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</m:t>
                            </m:r>
                            <m:r>
                              <a:rPr lang="en-US" altLang="ko-K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⋱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𝑑𝑜𝑡</m:t>
                            </m:r>
                            <m:d>
                              <m:d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𝑑𝑜𝑡</m:t>
                            </m:r>
                            <m:d>
                              <m:d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   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𝑑𝑜𝑡</m:t>
                            </m:r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18AF46-2660-4D04-8EB6-C12AC4D98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534" y="3547224"/>
                <a:ext cx="6156802" cy="1219245"/>
              </a:xfrm>
              <a:prstGeom prst="rect">
                <a:avLst/>
              </a:prstGeom>
              <a:blipFill>
                <a:blip r:embed="rId14"/>
                <a:stretch>
                  <a:fillRect l="-24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C3215D-E3A6-40AB-86AB-0035D0395939}"/>
                  </a:ext>
                </a:extLst>
              </p:cNvPr>
              <p:cNvSpPr txBox="1"/>
              <p:nvPr/>
            </p:nvSpPr>
            <p:spPr>
              <a:xfrm>
                <a:off x="1591488" y="5002916"/>
                <a:ext cx="6365782" cy="147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ko-KR" altLang="en-US" sz="2000" dirty="0">
                    <a:solidFill>
                      <a:srgbClr val="0000FF"/>
                    </a:solidFill>
                  </a:rPr>
                  <a:t> 행렬의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ko-KR" altLang="en-US" sz="2000" dirty="0">
                    <a:solidFill>
                      <a:srgbClr val="0000FF"/>
                    </a:solidFill>
                  </a:rPr>
                  <a:t> 행</a:t>
                </a:r>
                <a:r>
                  <a:rPr lang="en-US" altLang="ko-KR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ko-KR" sz="2000" dirty="0">
                    <a:solidFill>
                      <a:srgbClr val="0000FF"/>
                    </a:solidFill>
                  </a:rPr>
                  <a:t> </a:t>
                </a:r>
                <a:r>
                  <a:rPr lang="ko-KR" altLang="en-US" sz="2000" dirty="0">
                    <a:solidFill>
                      <a:srgbClr val="0000FF"/>
                    </a:solidFill>
                  </a:rPr>
                  <a:t>열 성분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ko-KR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ko-KR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2000" dirty="0">
                    <a:solidFill>
                      <a:srgbClr val="0000FF"/>
                    </a:solidFill>
                  </a:rPr>
                  <a:t> 의미는 무엇일까요</a:t>
                </a:r>
                <a:r>
                  <a:rPr lang="en-US" altLang="ko-KR" sz="2000" dirty="0">
                    <a:solidFill>
                      <a:srgbClr val="0000FF"/>
                    </a:solidFill>
                  </a:rPr>
                  <a:t>?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è"/>
                </a:pPr>
                <a14:m>
                  <m:oMath xmlns:m="http://schemas.openxmlformats.org/officeDocument/2006/math">
                    <m:r>
                      <a:rPr lang="en-US" altLang="ko-KR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altLang="ko-KR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ko-KR" altLang="en-US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개 </a:t>
                </a:r>
                <a:r>
                  <a:rPr lang="en-US" altLang="ko-KR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feature </a:t>
                </a:r>
                <a:r>
                  <a:rPr lang="ko-KR" altLang="en-US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중에서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ko-KR" altLang="en-US" sz="2000" dirty="0">
                    <a:solidFill>
                      <a:srgbClr val="FF0000"/>
                    </a:solidFill>
                  </a:rPr>
                  <a:t> 번째와</a:t>
                </a:r>
                <a:r>
                  <a:rPr lang="en-US" altLang="ko-KR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ko-KR" sz="2000" dirty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2000" dirty="0">
                    <a:solidFill>
                      <a:srgbClr val="FF0000"/>
                    </a:solidFill>
                  </a:rPr>
                  <a:t>번째 </a:t>
                </a:r>
                <a:r>
                  <a:rPr lang="en-US" altLang="ko-KR" sz="2000" dirty="0">
                    <a:solidFill>
                      <a:srgbClr val="FF0000"/>
                    </a:solidFill>
                  </a:rPr>
                  <a:t>feature</a:t>
                </a:r>
                <a:r>
                  <a:rPr lang="ko-KR" altLang="en-US" sz="2000" dirty="0">
                    <a:solidFill>
                      <a:srgbClr val="FF0000"/>
                    </a:solidFill>
                  </a:rPr>
                  <a:t>가 </a:t>
                </a:r>
                <a:endParaRPr lang="en-US" altLang="ko-KR" sz="20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solidFill>
                      <a:srgbClr val="FF0000"/>
                    </a:solidFill>
                  </a:rPr>
                  <a:t>      </a:t>
                </a:r>
                <a:r>
                  <a:rPr lang="ko-KR" altLang="en-US" sz="2000" dirty="0">
                    <a:solidFill>
                      <a:srgbClr val="FF0000"/>
                    </a:solidFill>
                  </a:rPr>
                  <a:t>얼마나 닮았는지 표현한 수치 입니다</a:t>
                </a:r>
                <a:r>
                  <a:rPr lang="en-US" altLang="ko-KR" sz="2000" dirty="0">
                    <a:solidFill>
                      <a:srgbClr val="FF0000"/>
                    </a:solidFill>
                  </a:rPr>
                  <a:t>.</a:t>
                </a:r>
                <a:endParaRPr lang="ko-KR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C3215D-E3A6-40AB-86AB-0035D0395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488" y="5002916"/>
                <a:ext cx="6365782" cy="1473801"/>
              </a:xfrm>
              <a:prstGeom prst="rect">
                <a:avLst/>
              </a:prstGeom>
              <a:blipFill>
                <a:blip r:embed="rId15"/>
                <a:stretch>
                  <a:fillRect l="-862" r="-287" b="-70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768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4855226-7021-4679-B20F-E537A8B19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앞에서 예제로 사용한 </a:t>
            </a:r>
            <a:r>
              <a:rPr lang="en-US" altLang="ko-KR" dirty="0"/>
              <a:t>5</a:t>
            </a:r>
            <a:r>
              <a:rPr lang="ko-KR" altLang="en-US" dirty="0"/>
              <a:t>명의 </a:t>
            </a:r>
            <a:r>
              <a:rPr lang="en-US" altLang="ko-KR" dirty="0"/>
              <a:t>2</a:t>
            </a:r>
            <a:r>
              <a:rPr lang="ko-KR" altLang="en-US" dirty="0"/>
              <a:t>개 </a:t>
            </a:r>
            <a:r>
              <a:rPr lang="en-US" altLang="ko-KR" dirty="0"/>
              <a:t>features (</a:t>
            </a:r>
            <a:r>
              <a:rPr lang="ko-KR" altLang="en-US" dirty="0"/>
              <a:t>키</a:t>
            </a:r>
            <a:r>
              <a:rPr lang="en-US" altLang="ko-KR" dirty="0"/>
              <a:t>, </a:t>
            </a:r>
            <a:r>
              <a:rPr lang="ko-KR" altLang="en-US" dirty="0"/>
              <a:t>몸무게</a:t>
            </a:r>
            <a:r>
              <a:rPr lang="en-US" altLang="ko-KR" dirty="0"/>
              <a:t>)</a:t>
            </a:r>
            <a:r>
              <a:rPr lang="ko-KR" altLang="en-US" dirty="0"/>
              <a:t>를 사용해 보겠습니다</a:t>
            </a:r>
            <a:r>
              <a:rPr lang="en-US" altLang="ko-KR" dirty="0"/>
              <a:t> ^^.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E94B3EAD-96F8-44D2-B0C6-9E1218A9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예제를 통해 살펴보기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F35878-C579-40C7-8E02-9C1E39346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D010FC5-8B5C-4C4A-89EB-EF81C5FCC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35" y="2058961"/>
            <a:ext cx="1775716" cy="1654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58C4DF-4A2E-4F54-8A08-F9369B1895C5}"/>
                  </a:ext>
                </a:extLst>
              </p:cNvPr>
              <p:cNvSpPr txBox="1"/>
              <p:nvPr/>
            </p:nvSpPr>
            <p:spPr>
              <a:xfrm>
                <a:off x="1308126" y="1812824"/>
                <a:ext cx="287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58C4DF-4A2E-4F54-8A08-F9369B189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126" y="1812824"/>
                <a:ext cx="287964" cy="276999"/>
              </a:xfrm>
              <a:prstGeom prst="rect">
                <a:avLst/>
              </a:prstGeom>
              <a:blipFill>
                <a:blip r:embed="rId3"/>
                <a:stretch>
                  <a:fillRect l="-21277" r="-6383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48F642-257F-46BA-897A-6CB107350BE2}"/>
                  </a:ext>
                </a:extLst>
              </p:cNvPr>
              <p:cNvSpPr txBox="1"/>
              <p:nvPr/>
            </p:nvSpPr>
            <p:spPr>
              <a:xfrm>
                <a:off x="1857218" y="1812824"/>
                <a:ext cx="29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48F642-257F-46BA-897A-6CB107350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218" y="1812824"/>
                <a:ext cx="293285" cy="276999"/>
              </a:xfrm>
              <a:prstGeom prst="rect">
                <a:avLst/>
              </a:prstGeom>
              <a:blipFill>
                <a:blip r:embed="rId4"/>
                <a:stretch>
                  <a:fillRect l="-20833" r="-6250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FA91603F-14DD-4B57-B909-97B01A69A329}"/>
              </a:ext>
            </a:extLst>
          </p:cNvPr>
          <p:cNvSpPr/>
          <p:nvPr/>
        </p:nvSpPr>
        <p:spPr>
          <a:xfrm>
            <a:off x="2437567" y="2564103"/>
            <a:ext cx="453678" cy="394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AAF8837-81E2-4EE1-8931-7EAEC47797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734"/>
          <a:stretch/>
        </p:blipFill>
        <p:spPr>
          <a:xfrm>
            <a:off x="3675067" y="1959411"/>
            <a:ext cx="4408757" cy="1713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548AD4-7270-437C-9E79-C724BE334777}"/>
                  </a:ext>
                </a:extLst>
              </p:cNvPr>
              <p:cNvSpPr txBox="1"/>
              <p:nvPr/>
            </p:nvSpPr>
            <p:spPr>
              <a:xfrm>
                <a:off x="3110267" y="2630421"/>
                <a:ext cx="7976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548AD4-7270-437C-9E79-C724BE334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267" y="2630421"/>
                <a:ext cx="79766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F238E909-02D1-43CE-BF47-28320881F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81" y="3730196"/>
            <a:ext cx="6698987" cy="183347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CFF598D3-1538-4F64-8BE1-8FE1D44FA0CF}"/>
              </a:ext>
            </a:extLst>
          </p:cNvPr>
          <p:cNvSpPr/>
          <p:nvPr/>
        </p:nvSpPr>
        <p:spPr>
          <a:xfrm>
            <a:off x="6197255" y="4219026"/>
            <a:ext cx="1385692" cy="870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9286B1F-672E-49FD-A05A-315CFDC2E000}"/>
              </a:ext>
            </a:extLst>
          </p:cNvPr>
          <p:cNvCxnSpPr>
            <a:cxnSpLocks/>
          </p:cNvCxnSpPr>
          <p:nvPr/>
        </p:nvCxnSpPr>
        <p:spPr>
          <a:xfrm flipH="1">
            <a:off x="1654912" y="3027415"/>
            <a:ext cx="1553092" cy="1195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6D11A2-ED9F-4BC9-8A0A-659B2193484F}"/>
                  </a:ext>
                </a:extLst>
              </p:cNvPr>
              <p:cNvSpPr txBox="1"/>
              <p:nvPr/>
            </p:nvSpPr>
            <p:spPr>
              <a:xfrm>
                <a:off x="412368" y="5558590"/>
                <a:ext cx="72507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ko-KR" altLang="en-US" dirty="0">
                    <a:solidFill>
                      <a:srgbClr val="0000FF"/>
                    </a:solidFill>
                  </a:rPr>
                  <a:t>공분산 행렬</a:t>
                </a:r>
                <a:endParaRPr lang="en-US" altLang="ko-KR" dirty="0">
                  <a:solidFill>
                    <a:srgbClr val="0000FF"/>
                  </a:solidFill>
                </a:endParaRPr>
              </a:p>
              <a:p>
                <a:pPr algn="r"/>
                <a:r>
                  <a:rPr lang="ko-KR" altLang="en-US" dirty="0">
                    <a:solidFill>
                      <a:srgbClr val="FF0000"/>
                    </a:solidFill>
                  </a:rPr>
                  <a:t>그런데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... 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데이터를 모을수록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많아지면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)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 값이 </a:t>
                </a:r>
                <a:r>
                  <a:rPr lang="ko-KR" altLang="en-US" dirty="0" err="1">
                    <a:solidFill>
                      <a:srgbClr val="FF0000"/>
                    </a:solidFill>
                  </a:rPr>
                  <a:t>점점점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ko-KR" altLang="en-US" dirty="0">
                    <a:solidFill>
                      <a:srgbClr val="FF0000"/>
                    </a:solidFill>
                  </a:rPr>
                  <a:t>점점점 커집니다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.</a:t>
                </a:r>
                <a:endParaRPr lang="en-US" altLang="ko-KR" dirty="0"/>
              </a:p>
              <a:p>
                <a:pPr algn="r"/>
                <a:r>
                  <a:rPr lang="ko-KR" altLang="en-US" dirty="0"/>
                  <a:t>이런 현상을 방지하기 위해 데이터의 개수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ko-KR" altLang="en-US" dirty="0" err="1"/>
                  <a:t>으로</a:t>
                </a:r>
                <a:r>
                  <a:rPr lang="ko-KR" altLang="en-US" dirty="0"/>
                  <a:t> 나누어 줍니다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6D11A2-ED9F-4BC9-8A0A-659B21934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68" y="5558590"/>
                <a:ext cx="7250703" cy="923330"/>
              </a:xfrm>
              <a:prstGeom prst="rect">
                <a:avLst/>
              </a:prstGeom>
              <a:blipFill>
                <a:blip r:embed="rId8"/>
                <a:stretch>
                  <a:fillRect t="-5298" r="-673" b="-99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D2DBA3A-03A9-40BF-9F2E-9540C3DD376B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890101" y="5089883"/>
            <a:ext cx="0" cy="473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85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CFC41FB-3D8C-4881-A00C-8257BCD0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공분산</a:t>
            </a:r>
            <a:r>
              <a:rPr lang="en-US" altLang="ko-KR" dirty="0"/>
              <a:t> </a:t>
            </a:r>
            <a:r>
              <a:rPr lang="ko-KR" altLang="en-US" dirty="0"/>
              <a:t>행렬 </a:t>
            </a:r>
            <a:r>
              <a:rPr lang="ko-KR" altLang="en-US" dirty="0" err="1"/>
              <a:t>최종판</a:t>
            </a:r>
            <a:r>
              <a:rPr lang="ko-KR" altLang="en-US" dirty="0"/>
              <a:t> 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0428F4-A86D-4557-A570-FC704F2E2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38F61B-0EDE-447B-B32F-2A5D42F6DA1E}"/>
                  </a:ext>
                </a:extLst>
              </p:cNvPr>
              <p:cNvSpPr txBox="1"/>
              <p:nvPr/>
            </p:nvSpPr>
            <p:spPr>
              <a:xfrm>
                <a:off x="642025" y="1398965"/>
                <a:ext cx="7673191" cy="1219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𝑀𝑎𝑡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𝑑𝑜𝑡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𝑑𝑜𝑡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  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𝑑𝑜𝑡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𝑑𝑜𝑡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𝑑𝑜𝑡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  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𝑑𝑜𝑡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                      ⋮                   ⋱             ⋮</m:t>
                              </m:r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𝑑𝑜𝑡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𝑑𝑜𝑡</m:t>
                              </m:r>
                              <m:d>
                                <m:d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   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𝑑𝑜𝑡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38F61B-0EDE-447B-B32F-2A5D42F6D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25" y="1398965"/>
                <a:ext cx="7673191" cy="1219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59F3458-989E-4ADF-9A11-9978AC9DE398}"/>
              </a:ext>
            </a:extLst>
          </p:cNvPr>
          <p:cNvSpPr txBox="1"/>
          <p:nvPr/>
        </p:nvSpPr>
        <p:spPr>
          <a:xfrm>
            <a:off x="3128247" y="1368554"/>
            <a:ext cx="52416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000" dirty="0"/>
              <a:t> </a:t>
            </a:r>
            <a:endParaRPr lang="ko-KR" alt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C083E-D2DE-4D1D-BE62-9744031E253F}"/>
              </a:ext>
            </a:extLst>
          </p:cNvPr>
          <p:cNvSpPr txBox="1"/>
          <p:nvPr/>
        </p:nvSpPr>
        <p:spPr>
          <a:xfrm>
            <a:off x="595576" y="3057624"/>
            <a:ext cx="379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우리의</a:t>
            </a:r>
            <a:r>
              <a:rPr lang="en-US" altLang="ko-KR" dirty="0"/>
              <a:t> 5</a:t>
            </a:r>
            <a:r>
              <a:rPr lang="ko-KR" altLang="en-US" dirty="0"/>
              <a:t>명의 키</a:t>
            </a:r>
            <a:r>
              <a:rPr lang="en-US" altLang="ko-KR" dirty="0"/>
              <a:t>, </a:t>
            </a:r>
            <a:r>
              <a:rPr lang="ko-KR" altLang="en-US" dirty="0"/>
              <a:t>몸무게 예를 들면</a:t>
            </a:r>
            <a:r>
              <a:rPr lang="en-US" altLang="ko-KR" dirty="0"/>
              <a:t>...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8A2F57F-7432-4E7A-A702-B7A030C0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05" y="3565654"/>
            <a:ext cx="5533262" cy="999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AAD939-E0B3-4AF6-819A-36678419F284}"/>
              </a:ext>
            </a:extLst>
          </p:cNvPr>
          <p:cNvSpPr txBox="1"/>
          <p:nvPr/>
        </p:nvSpPr>
        <p:spPr>
          <a:xfrm>
            <a:off x="447044" y="4912300"/>
            <a:ext cx="365904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FFFF00"/>
                </a:solidFill>
              </a:rPr>
              <a:t>공분산 행렬까지 구했습니다</a:t>
            </a:r>
            <a:r>
              <a:rPr lang="en-US" altLang="ko-KR" sz="1400" dirty="0">
                <a:solidFill>
                  <a:srgbClr val="FFFF00"/>
                </a:solidFill>
              </a:rPr>
              <a:t>.</a:t>
            </a:r>
          </a:p>
          <a:p>
            <a:r>
              <a:rPr lang="ko-KR" altLang="en-US" sz="1400" dirty="0">
                <a:solidFill>
                  <a:srgbClr val="FFFF00"/>
                </a:solidFill>
              </a:rPr>
              <a:t>여러분들이 손으로 계산할 일은 없습니다</a:t>
            </a:r>
            <a:r>
              <a:rPr lang="en-US" altLang="ko-KR" sz="1400" dirty="0">
                <a:solidFill>
                  <a:srgbClr val="FFFF00"/>
                </a:solidFill>
              </a:rPr>
              <a:t>.</a:t>
            </a:r>
          </a:p>
          <a:p>
            <a:r>
              <a:rPr lang="ko-KR" altLang="en-US" sz="1400" dirty="0">
                <a:solidFill>
                  <a:srgbClr val="FFFF00"/>
                </a:solidFill>
              </a:rPr>
              <a:t>코딩 한 줄로 처리할 수 있는 다양한 라이브러리들이 있습니다</a:t>
            </a:r>
            <a:r>
              <a:rPr lang="en-US" altLang="ko-KR" sz="1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074F05-8E9A-4A73-8057-2569BEAB8CE0}"/>
              </a:ext>
            </a:extLst>
          </p:cNvPr>
          <p:cNvSpPr txBox="1"/>
          <p:nvPr/>
        </p:nvSpPr>
        <p:spPr>
          <a:xfrm>
            <a:off x="5037911" y="4997370"/>
            <a:ext cx="1824444" cy="7386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예</a:t>
            </a:r>
            <a:r>
              <a:rPr lang="en-US" altLang="ko-KR" sz="1400" dirty="0">
                <a:solidFill>
                  <a:schemeClr val="bg1"/>
                </a:solidFill>
              </a:rPr>
              <a:t>)  Numpy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import </a:t>
            </a:r>
            <a:r>
              <a:rPr lang="en-US" altLang="ko-KR" sz="1400" dirty="0" err="1">
                <a:solidFill>
                  <a:schemeClr val="bg1"/>
                </a:solidFill>
              </a:rPr>
              <a:t>numpy</a:t>
            </a:r>
            <a:r>
              <a:rPr lang="en-US" altLang="ko-KR" sz="1400" dirty="0">
                <a:solidFill>
                  <a:schemeClr val="bg1"/>
                </a:solidFill>
              </a:rPr>
              <a:t> as np</a:t>
            </a:r>
          </a:p>
          <a:p>
            <a:r>
              <a:rPr lang="en-US" altLang="ko-KR" sz="1400" dirty="0" err="1">
                <a:solidFill>
                  <a:schemeClr val="bg1"/>
                </a:solidFill>
              </a:rPr>
              <a:t>np.cov</a:t>
            </a:r>
            <a:r>
              <a:rPr lang="en-US" altLang="ko-KR" sz="1400" dirty="0">
                <a:solidFill>
                  <a:schemeClr val="bg1"/>
                </a:solidFill>
              </a:rPr>
              <a:t>( 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27748-38F6-4A9B-913A-3E4555B6AA4C}"/>
              </a:ext>
            </a:extLst>
          </p:cNvPr>
          <p:cNvSpPr txBox="1"/>
          <p:nvPr/>
        </p:nvSpPr>
        <p:spPr>
          <a:xfrm>
            <a:off x="6980665" y="4997370"/>
            <a:ext cx="2053848" cy="7386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예</a:t>
            </a:r>
            <a:r>
              <a:rPr lang="en-US" altLang="ko-KR" sz="1400" dirty="0">
                <a:solidFill>
                  <a:schemeClr val="bg1"/>
                </a:solidFill>
              </a:rPr>
              <a:t>)  Pandas </a:t>
            </a:r>
            <a:r>
              <a:rPr lang="en-US" altLang="ko-KR" sz="1400" dirty="0" err="1">
                <a:solidFill>
                  <a:schemeClr val="bg1"/>
                </a:solidFill>
              </a:rPr>
              <a:t>DataFrame</a:t>
            </a:r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import pandas as pd</a:t>
            </a:r>
          </a:p>
          <a:p>
            <a:r>
              <a:rPr lang="en-US" altLang="ko-KR" sz="1400" dirty="0" err="1">
                <a:solidFill>
                  <a:schemeClr val="bg1"/>
                </a:solidFill>
              </a:rPr>
              <a:t>pd.DataFrame.cov</a:t>
            </a:r>
            <a:r>
              <a:rPr lang="en-US" altLang="ko-KR" sz="1400" dirty="0">
                <a:solidFill>
                  <a:schemeClr val="bg1"/>
                </a:solidFill>
              </a:rPr>
              <a:t>( 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AC1C52F4-4AA9-42AE-AAFA-8BCB6AA906B3}"/>
              </a:ext>
            </a:extLst>
          </p:cNvPr>
          <p:cNvSpPr/>
          <p:nvPr/>
        </p:nvSpPr>
        <p:spPr>
          <a:xfrm>
            <a:off x="4362995" y="5132395"/>
            <a:ext cx="322217" cy="357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04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AEAC47A-5E5E-44DA-98D6-23F89C36E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교수님</a:t>
            </a:r>
            <a:r>
              <a:rPr lang="en-US" altLang="ko-KR" dirty="0"/>
              <a:t>~~</a:t>
            </a:r>
          </a:p>
          <a:p>
            <a:r>
              <a:rPr lang="ko-KR" altLang="en-US" dirty="0"/>
              <a:t>공분산 행렬 라이브러리를 이용해 쉽게 계산했어요</a:t>
            </a:r>
            <a:r>
              <a:rPr lang="en-US" altLang="ko-KR" dirty="0"/>
              <a:t>...</a:t>
            </a:r>
          </a:p>
          <a:p>
            <a:r>
              <a:rPr lang="ko-KR" altLang="en-US" dirty="0"/>
              <a:t>다음에는 고유 벡터 </a:t>
            </a:r>
            <a:r>
              <a:rPr lang="en-US" altLang="ko-KR" dirty="0"/>
              <a:t>(Eigen Vector), </a:t>
            </a:r>
            <a:r>
              <a:rPr lang="ko-KR" altLang="en-US" dirty="0"/>
              <a:t>고유 값</a:t>
            </a:r>
            <a:r>
              <a:rPr lang="en-US" altLang="ko-KR" dirty="0"/>
              <a:t>(Eigen Value) </a:t>
            </a:r>
            <a:r>
              <a:rPr lang="ko-KR" altLang="en-US" dirty="0"/>
              <a:t>구해야 되나요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네</a:t>
            </a:r>
            <a:r>
              <a:rPr lang="en-US" altLang="ko-KR" dirty="0"/>
              <a:t>, </a:t>
            </a:r>
            <a:r>
              <a:rPr lang="ko-KR" altLang="en-US" dirty="0"/>
              <a:t>맞습니다 </a:t>
            </a:r>
            <a:r>
              <a:rPr lang="en-US" altLang="ko-KR" dirty="0"/>
              <a:t>.^^.</a:t>
            </a:r>
          </a:p>
          <a:p>
            <a:pPr lvl="1"/>
            <a:endParaRPr lang="en-US" altLang="ko-KR" dirty="0"/>
          </a:p>
          <a:p>
            <a:r>
              <a:rPr lang="ko-KR" altLang="en-US" dirty="0"/>
              <a:t>교수님</a:t>
            </a:r>
            <a:r>
              <a:rPr lang="en-US" altLang="ko-KR" dirty="0"/>
              <a:t>~  </a:t>
            </a:r>
            <a:r>
              <a:rPr lang="ko-KR" altLang="en-US" dirty="0"/>
              <a:t>저는 수학이 </a:t>
            </a:r>
            <a:r>
              <a:rPr lang="ko-KR" altLang="en-US" dirty="0" err="1"/>
              <a:t>꽝이라니까요</a:t>
            </a:r>
            <a:r>
              <a:rPr lang="en-US" altLang="ko-KR" dirty="0"/>
              <a:t>!!</a:t>
            </a:r>
          </a:p>
          <a:p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8584AFC2-D8D7-4280-90BD-B1C86C16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167" y="219646"/>
            <a:ext cx="7092096" cy="514052"/>
          </a:xfrm>
        </p:spPr>
        <p:txBody>
          <a:bodyPr/>
          <a:lstStyle/>
          <a:p>
            <a:r>
              <a:rPr lang="ko-KR" altLang="en-US" dirty="0"/>
              <a:t>공분산 행렬을 가지고 고유 벡터</a:t>
            </a:r>
            <a:r>
              <a:rPr lang="en-US" altLang="ko-KR" dirty="0"/>
              <a:t>, </a:t>
            </a:r>
            <a:r>
              <a:rPr lang="ko-KR" altLang="en-US" dirty="0"/>
              <a:t>고유 값 구하나요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B0925A-DE3E-4EAC-B70E-3CDD9A09D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49F5987-AA1D-432E-A505-1B800EAA8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72" y="3920922"/>
            <a:ext cx="3537857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5A3FCB2-59FB-48ED-88E6-049EC03F0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57" y="2586447"/>
            <a:ext cx="3315676" cy="331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30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355D73B-647C-4370-9BB4-1BC45B47A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걱정 마세요 </a:t>
            </a:r>
            <a:r>
              <a:rPr lang="en-US" altLang="ko-KR" dirty="0"/>
              <a:t>^^.</a:t>
            </a:r>
          </a:p>
          <a:p>
            <a:endParaRPr lang="en-US" altLang="ko-KR" dirty="0"/>
          </a:p>
          <a:p>
            <a:r>
              <a:rPr lang="ko-KR" altLang="en-US" dirty="0"/>
              <a:t>여러분에게는 교수님과 컴퓨터가 있습니다</a:t>
            </a:r>
            <a:r>
              <a:rPr lang="en-US" altLang="ko-KR" dirty="0"/>
              <a:t>.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1ECFF346-13F4-43BA-A5BD-62502F76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걱정 마세요</a:t>
            </a:r>
            <a:r>
              <a:rPr lang="en-US" altLang="ko-KR" dirty="0"/>
              <a:t>...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11B85A-17CC-456C-84BC-3688AF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62465E8-8D3C-4AFC-8153-497C3E477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81" y="3013185"/>
            <a:ext cx="2833605" cy="2345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918B3-476A-429C-A305-B7286B0CBE21}"/>
              </a:ext>
            </a:extLst>
          </p:cNvPr>
          <p:cNvSpPr txBox="1"/>
          <p:nvPr/>
        </p:nvSpPr>
        <p:spPr>
          <a:xfrm>
            <a:off x="1056881" y="5425010"/>
            <a:ext cx="30262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hlinkClick r:id="rId3"/>
              </a:rPr>
              <a:t>https://www.hani.co.kr/arti/society/society_general/761295.html</a:t>
            </a:r>
            <a:r>
              <a:rPr lang="ko-KR" altLang="en-US" sz="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577EB-82FA-4D53-A5F4-8A32E5B8F9AA}"/>
              </a:ext>
            </a:extLst>
          </p:cNvPr>
          <p:cNvSpPr txBox="1"/>
          <p:nvPr/>
        </p:nvSpPr>
        <p:spPr>
          <a:xfrm>
            <a:off x="822431" y="2680090"/>
            <a:ext cx="3302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highlight>
                  <a:srgbClr val="FFFF00"/>
                </a:highlight>
              </a:rPr>
              <a:t>교수님은 이론을 가르쳐 줄 것입니다 </a:t>
            </a:r>
            <a:r>
              <a:rPr lang="en-US" altLang="ko-KR" sz="1400" dirty="0">
                <a:highlight>
                  <a:srgbClr val="FFFF00"/>
                </a:highlight>
              </a:rPr>
              <a:t>^^.</a:t>
            </a:r>
            <a:endParaRPr lang="ko-KR" altLang="en-US" sz="1400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A4756-99FC-4657-9A5E-48F90930B727}"/>
              </a:ext>
            </a:extLst>
          </p:cNvPr>
          <p:cNvSpPr txBox="1"/>
          <p:nvPr/>
        </p:nvSpPr>
        <p:spPr>
          <a:xfrm>
            <a:off x="5027443" y="2680090"/>
            <a:ext cx="3342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highlight>
                  <a:srgbClr val="FFFF00"/>
                </a:highlight>
              </a:rPr>
              <a:t>컴퓨터는 실제 계산을 해 줄 것입니다 </a:t>
            </a:r>
            <a:r>
              <a:rPr lang="en-US" altLang="ko-KR" sz="1400" dirty="0">
                <a:highlight>
                  <a:srgbClr val="FFFF00"/>
                </a:highlight>
              </a:rPr>
              <a:t>^^.</a:t>
            </a:r>
            <a:endParaRPr lang="ko-KR" altLang="en-US" sz="1400" dirty="0">
              <a:highlight>
                <a:srgbClr val="FFFF00"/>
              </a:highlight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D7C207C-A4AC-4CF4-9F54-FFD298838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066" y="3098074"/>
            <a:ext cx="3951734" cy="221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79C98F-1011-4079-96AB-BA30B2A5C716}"/>
              </a:ext>
            </a:extLst>
          </p:cNvPr>
          <p:cNvSpPr txBox="1"/>
          <p:nvPr/>
        </p:nvSpPr>
        <p:spPr>
          <a:xfrm>
            <a:off x="5607291" y="5402004"/>
            <a:ext cx="24751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>
                <a:hlinkClick r:id="rId5"/>
              </a:rPr>
              <a:t>https://www.ajunews.com/view/20210526232711295</a:t>
            </a:r>
            <a:r>
              <a:rPr lang="ko-KR" alt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188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82C7966E-0605-4452-A9D5-E9C83D2C4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2800" dirty="0"/>
              <a:t>고유 벡터</a:t>
            </a:r>
            <a:r>
              <a:rPr lang="en-US" altLang="ko-KR" sz="2800" dirty="0"/>
              <a:t> (Eigen Vector), </a:t>
            </a:r>
            <a:r>
              <a:rPr lang="ko-KR" altLang="en-US" sz="2800" dirty="0"/>
              <a:t>고유 값 </a:t>
            </a:r>
            <a:r>
              <a:rPr lang="en-US" altLang="ko-KR" sz="2800" dirty="0"/>
              <a:t>(Eigne Value) </a:t>
            </a:r>
            <a:r>
              <a:rPr lang="ko-KR" altLang="en-US" sz="2800" dirty="0"/>
              <a:t>구하기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E864ED-0C29-4B44-BE58-DAA77177F3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85213" y="161925"/>
            <a:ext cx="458787" cy="365125"/>
          </a:xfrm>
        </p:spPr>
        <p:txBody>
          <a:bodyPr/>
          <a:lstStyle/>
          <a:p>
            <a:fld id="{C7C1D53F-3DE6-40A9-89A7-02F577E75D97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F280-DC0F-455B-BB35-158F91B88092}"/>
              </a:ext>
            </a:extLst>
          </p:cNvPr>
          <p:cNvSpPr txBox="1"/>
          <p:nvPr/>
        </p:nvSpPr>
        <p:spPr>
          <a:xfrm>
            <a:off x="1502954" y="3879790"/>
            <a:ext cx="6455613" cy="2553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800" dirty="0"/>
              <a:t>하루에</a:t>
            </a:r>
            <a:r>
              <a:rPr lang="en-US" altLang="ko-KR" sz="2800" dirty="0"/>
              <a:t> </a:t>
            </a:r>
            <a:r>
              <a:rPr lang="ko-KR" altLang="en-US" sz="2800" dirty="0"/>
              <a:t>너무 많이 배우면 머리가 아파요</a:t>
            </a:r>
            <a:r>
              <a:rPr lang="en-US" altLang="ko-KR" sz="2800" dirty="0"/>
              <a:t>!</a:t>
            </a:r>
          </a:p>
          <a:p>
            <a:pPr>
              <a:lnSpc>
                <a:spcPct val="200000"/>
              </a:lnSpc>
            </a:pPr>
            <a:r>
              <a:rPr lang="ko-KR" altLang="en-US" sz="2800" dirty="0"/>
              <a:t>다음 튜토리얼 세미나에서</a:t>
            </a:r>
            <a:endParaRPr lang="en-US" altLang="ko-KR" sz="2800" dirty="0"/>
          </a:p>
          <a:p>
            <a:pPr>
              <a:lnSpc>
                <a:spcPct val="200000"/>
              </a:lnSpc>
            </a:pPr>
            <a:r>
              <a:rPr lang="ko-KR" altLang="en-US" sz="2800" dirty="0"/>
              <a:t>이어서 하겠습니다</a:t>
            </a:r>
            <a:r>
              <a:rPr lang="en-US" altLang="ko-KR" sz="2800" dirty="0"/>
              <a:t>. ^^.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70772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3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4D9A0816-F385-445B-A898-D6448E5EF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0933" y="1077580"/>
            <a:ext cx="3744327" cy="5081587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56FC9AC9-DF63-4F1B-8BCF-B5907A06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자료출처</a:t>
            </a:r>
            <a:r>
              <a:rPr lang="en-US" altLang="ko-KR" dirty="0"/>
              <a:t>: </a:t>
            </a:r>
            <a:r>
              <a:rPr lang="en-US" altLang="ko-KR" dirty="0">
                <a:hlinkClick r:id="rId3"/>
              </a:rPr>
              <a:t>https://brunch.co.kr/@hvnpoet/46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02CEC5-D325-4BBB-91F9-2527E5903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940C0E2-DEA5-4171-AE03-AD730C197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66" y="1077580"/>
            <a:ext cx="4223446" cy="52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CAA7625-5105-40BD-BE06-5A0C12A9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자료출처</a:t>
            </a:r>
            <a:r>
              <a:rPr lang="en-US" altLang="ko-KR"/>
              <a:t>: </a:t>
            </a:r>
            <a:r>
              <a:rPr lang="en-US" altLang="ko-KR">
                <a:hlinkClick r:id="rId2"/>
              </a:rPr>
              <a:t>https://brunch.co.kr/@hvnpoet/46</a:t>
            </a: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1B00B7-F513-4162-AC63-CD6F8ECB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9C450EB-6298-494C-B869-CCE610875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1"/>
          <a:stretch/>
        </p:blipFill>
        <p:spPr>
          <a:xfrm>
            <a:off x="136428" y="1011548"/>
            <a:ext cx="4435572" cy="552260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63985D6-88A4-4CE7-9E43-EAE0DD896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203" y="1011548"/>
            <a:ext cx="4222054" cy="519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3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59473E51-BE71-4265-AC09-723555574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9963"/>
            <a:ext cx="4435953" cy="4332037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CCA6AE1B-4A6A-48CC-B6DA-70CB8627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자료출처</a:t>
            </a:r>
            <a:r>
              <a:rPr lang="en-US" altLang="ko-KR"/>
              <a:t>: </a:t>
            </a:r>
            <a:r>
              <a:rPr lang="en-US" altLang="ko-KR">
                <a:hlinkClick r:id="rId3"/>
              </a:rPr>
              <a:t>https://brunch.co.kr/@hvnpoet/46</a:t>
            </a: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520D3D1-02D8-426A-9259-C3722CF72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28B4466-47F5-4B98-82B4-23A0B20E4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596" y="1431757"/>
            <a:ext cx="4387444" cy="45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4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77D4245-306A-400B-B899-2456264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자료출처</a:t>
            </a:r>
            <a:r>
              <a:rPr lang="en-US" altLang="ko-KR" dirty="0"/>
              <a:t>: </a:t>
            </a:r>
            <a:r>
              <a:rPr lang="en-US" altLang="ko-KR" dirty="0">
                <a:hlinkClick r:id="rId2"/>
              </a:rPr>
              <a:t>https://brunch.co.kr/@hvnpoet/46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554FE9-4F5A-4C5F-B327-089323C16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6" name="내용 개체 틀 4">
            <a:extLst>
              <a:ext uri="{FF2B5EF4-FFF2-40B4-BE49-F238E27FC236}">
                <a16:creationId xmlns:a16="http://schemas.microsoft.com/office/drawing/2014/main" id="{D9A861D9-1ECB-4563-B8B8-161F52C7A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097" r="5464" b="3808"/>
          <a:stretch/>
        </p:blipFill>
        <p:spPr>
          <a:xfrm>
            <a:off x="195179" y="1014009"/>
            <a:ext cx="3729121" cy="562434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4E3652C-0521-42F1-BB80-E3B23DE0D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077" y="1047153"/>
            <a:ext cx="4185436" cy="4255097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0C27E500-054B-4B03-9384-BEA1C7231C83}"/>
              </a:ext>
            </a:extLst>
          </p:cNvPr>
          <p:cNvCxnSpPr/>
          <p:nvPr/>
        </p:nvCxnSpPr>
        <p:spPr>
          <a:xfrm flipV="1">
            <a:off x="3924300" y="4445000"/>
            <a:ext cx="1104900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6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96117F4A-59C4-4F08-8105-531E5C1B5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267" y="1300163"/>
            <a:ext cx="4587091" cy="5081587"/>
          </a:xfr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7070F47E-4BB1-48D2-AB4B-D6987D89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자료출처</a:t>
            </a:r>
            <a:r>
              <a:rPr lang="en-US" altLang="ko-KR" dirty="0"/>
              <a:t>: </a:t>
            </a:r>
            <a:r>
              <a:rPr lang="en-US" altLang="ko-KR" dirty="0">
                <a:hlinkClick r:id="rId3"/>
              </a:rPr>
              <a:t>https://brunch.co.kr/@hvnpoet/46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796490-EFC0-4847-BE08-DB2402220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77B15-1E7C-4A17-B814-14777A3612C6}"/>
              </a:ext>
            </a:extLst>
          </p:cNvPr>
          <p:cNvSpPr txBox="1"/>
          <p:nvPr/>
        </p:nvSpPr>
        <p:spPr>
          <a:xfrm>
            <a:off x="769053" y="3171952"/>
            <a:ext cx="1927616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sz="14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Geoffrey Hinton:</a:t>
            </a:r>
          </a:p>
          <a:p>
            <a:r>
              <a:rPr lang="ko-KR" altLang="en-US" sz="1400" dirty="0">
                <a:solidFill>
                  <a:srgbClr val="FFFF00"/>
                </a:solidFill>
              </a:rPr>
              <a:t>캐나다 최고 명문대인 토론토 대학교의 교수로 재직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8D28D-9802-4857-A4FB-51F5244C8C16}"/>
              </a:ext>
            </a:extLst>
          </p:cNvPr>
          <p:cNvSpPr txBox="1"/>
          <p:nvPr/>
        </p:nvSpPr>
        <p:spPr>
          <a:xfrm>
            <a:off x="6019642" y="5865705"/>
            <a:ext cx="3014871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954F72"/>
                </a:solidFill>
                <a:hlinkClick r:id="rId4"/>
              </a:rPr>
              <a:t>https://youtu.be/0bMe_vCZo30?list=</a:t>
            </a:r>
            <a:r>
              <a:rPr lang="ko-KR" altLang="en-US" sz="1200" dirty="0">
                <a:solidFill>
                  <a:srgbClr val="FFFF00"/>
                </a:solidFill>
                <a:hlinkClick r:id="rId4"/>
              </a:rPr>
              <a:t>PL80I41oVxglKcAHllsU0txr3OuTTaWX2v</a:t>
            </a:r>
            <a:r>
              <a:rPr lang="ko-KR" altLang="en-US" sz="1200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17C6E-412D-4E14-8007-76E2C3DBE0ED}"/>
              </a:ext>
            </a:extLst>
          </p:cNvPr>
          <p:cNvSpPr txBox="1"/>
          <p:nvPr/>
        </p:nvSpPr>
        <p:spPr>
          <a:xfrm>
            <a:off x="6019642" y="5330783"/>
            <a:ext cx="3014870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FF00"/>
                </a:solidFill>
              </a:rPr>
              <a:t>Yann </a:t>
            </a:r>
            <a:r>
              <a:rPr lang="en-US" altLang="ko-KR" sz="1400" dirty="0" err="1">
                <a:solidFill>
                  <a:srgbClr val="FFFF00"/>
                </a:solidFill>
              </a:rPr>
              <a:t>LeCun</a:t>
            </a:r>
            <a:r>
              <a:rPr lang="en-US" altLang="ko-KR" sz="1400" dirty="0">
                <a:solidFill>
                  <a:srgbClr val="FFFF00"/>
                </a:solidFill>
              </a:rPr>
              <a:t>: </a:t>
            </a:r>
            <a:r>
              <a:rPr lang="ko-KR" altLang="en-US" sz="1400" dirty="0">
                <a:solidFill>
                  <a:srgbClr val="FFFF00"/>
                </a:solidFill>
              </a:rPr>
              <a:t>현재 뉴욕대학 교수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AB4D2-4539-4C67-B53E-942E6B25E0D2}"/>
              </a:ext>
            </a:extLst>
          </p:cNvPr>
          <p:cNvSpPr txBox="1"/>
          <p:nvPr/>
        </p:nvSpPr>
        <p:spPr>
          <a:xfrm>
            <a:off x="6019642" y="5636973"/>
            <a:ext cx="3014870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FF00"/>
                </a:solidFill>
              </a:rPr>
              <a:t>딥러닝 공개 강의</a:t>
            </a:r>
          </a:p>
        </p:txBody>
      </p:sp>
    </p:spTree>
    <p:extLst>
      <p:ext uri="{BB962C8B-B14F-4D97-AF65-F5344CB8AC3E}">
        <p14:creationId xmlns:p14="http://schemas.microsoft.com/office/powerpoint/2010/main" val="232209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BC4E726-160B-4C50-83E3-02055FA1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오늘 하고 싶은 이야기는</a:t>
            </a:r>
            <a:r>
              <a:rPr lang="en-US" altLang="ko-KR"/>
              <a:t>... 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EB31E8-2CE4-4618-B4CD-071A28CC0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1D53F-3DE6-40A9-89A7-02F577E75D97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F75B21C-A591-4857-912A-32CC1D699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23" t="1617" r="5811" b="45190"/>
          <a:stretch/>
        </p:blipFill>
        <p:spPr>
          <a:xfrm>
            <a:off x="883867" y="1123950"/>
            <a:ext cx="6277864" cy="2819400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8157F37E-E39A-4EAD-AC87-79DB852D5033}"/>
              </a:ext>
            </a:extLst>
          </p:cNvPr>
          <p:cNvSpPr/>
          <p:nvPr/>
        </p:nvSpPr>
        <p:spPr>
          <a:xfrm>
            <a:off x="4318000" y="1276350"/>
            <a:ext cx="984250" cy="781049"/>
          </a:xfrm>
          <a:prstGeom prst="ellipse">
            <a:avLst/>
          </a:prstGeom>
          <a:solidFill>
            <a:srgbClr val="FF0000">
              <a:alpha val="21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DD299-F49F-47A2-9E94-2C889E7F58A9}"/>
              </a:ext>
            </a:extLst>
          </p:cNvPr>
          <p:cNvSpPr txBox="1"/>
          <p:nvPr/>
        </p:nvSpPr>
        <p:spPr>
          <a:xfrm>
            <a:off x="1102769" y="4228737"/>
            <a:ext cx="7205883" cy="1835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최신 딥러닝 성능보다는 못하지만</a:t>
            </a:r>
            <a:r>
              <a:rPr lang="en-US" altLang="ko-KR" dirty="0"/>
              <a:t>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여전히</a:t>
            </a:r>
            <a:r>
              <a:rPr lang="en-US" altLang="ko-KR" dirty="0"/>
              <a:t>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아직까지도</a:t>
            </a:r>
            <a:r>
              <a:rPr lang="en-US" altLang="ko-KR" dirty="0"/>
              <a:t>....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강력한 성능을 자랑하는 </a:t>
            </a:r>
            <a:r>
              <a:rPr lang="en-US" altLang="ko-KR" sz="2400" b="1" dirty="0">
                <a:solidFill>
                  <a:srgbClr val="FF0000"/>
                </a:solidFill>
              </a:rPr>
              <a:t>PCA/SVM</a:t>
            </a:r>
            <a:r>
              <a:rPr lang="ko-KR" altLang="en-US" dirty="0"/>
              <a:t>에 대하여 살펴보려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4778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5953</TotalTime>
  <Words>1586</Words>
  <Application>Microsoft Office PowerPoint</Application>
  <PresentationFormat>화면 슬라이드 쇼(4:3)</PresentationFormat>
  <Paragraphs>361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8" baseType="lpstr">
      <vt:lpstr>나눔고딕</vt:lpstr>
      <vt:lpstr>나눔명조</vt:lpstr>
      <vt:lpstr>맑은 고딕</vt:lpstr>
      <vt:lpstr>Arial</vt:lpstr>
      <vt:lpstr>Calibri</vt:lpstr>
      <vt:lpstr>Calibri Light</vt:lpstr>
      <vt:lpstr>Cambria Math</vt:lpstr>
      <vt:lpstr>Wingdings</vt:lpstr>
      <vt:lpstr>Office 테마</vt:lpstr>
      <vt:lpstr>PCA 이론 뽀개기 1</vt:lpstr>
      <vt:lpstr>거인의 어깨</vt:lpstr>
      <vt:lpstr>험난했던 인공지능의 역사</vt:lpstr>
      <vt:lpstr>자료출처: https://brunch.co.kr/@hvnpoet/46 </vt:lpstr>
      <vt:lpstr>자료출처: https://brunch.co.kr/@hvnpoet/46 </vt:lpstr>
      <vt:lpstr>자료출처: https://brunch.co.kr/@hvnpoet/46 </vt:lpstr>
      <vt:lpstr>자료출처: https://brunch.co.kr/@hvnpoet/46 </vt:lpstr>
      <vt:lpstr>자료출처: https://brunch.co.kr/@hvnpoet/46 </vt:lpstr>
      <vt:lpstr>오늘 하고 싶은 이야기는... </vt:lpstr>
      <vt:lpstr>PCA의 필요성</vt:lpstr>
      <vt:lpstr>The Meaning of Features</vt:lpstr>
      <vt:lpstr>PCA의 필요성</vt:lpstr>
      <vt:lpstr>PCA의 필요성</vt:lpstr>
      <vt:lpstr>차원 축소의 필요성</vt:lpstr>
      <vt:lpstr>차원을 축소하는 방법</vt:lpstr>
      <vt:lpstr>영상 처리에서의 차원</vt:lpstr>
      <vt:lpstr>언어 처리에서의 차원</vt:lpstr>
      <vt:lpstr>PCA로 가는 첫번째 관문 공분산 행렬 (Covariance Matrix) ㅠㅠ</vt:lpstr>
      <vt:lpstr>데이터 표현</vt:lpstr>
      <vt:lpstr>데이터의 대푯값을 찾는 방법</vt:lpstr>
      <vt:lpstr>벡터로 변환하면?</vt:lpstr>
      <vt:lpstr>벡터 프로젝션(Projection)</vt:lpstr>
      <vt:lpstr>공분산 행렬</vt:lpstr>
      <vt:lpstr>공분산 행렬</vt:lpstr>
      <vt:lpstr>고유 벡터, 고유값</vt:lpstr>
      <vt:lpstr>주성분 (Principal Component)의  정체</vt:lpstr>
      <vt:lpstr>그렇다면 공분산을 구해야 되나요?</vt:lpstr>
      <vt:lpstr>걱정 마세요...</vt:lpstr>
      <vt:lpstr>공분산 행렬 구하기 - 수학적 접근</vt:lpstr>
      <vt:lpstr>데이터셋 (Dataset)</vt:lpstr>
      <vt:lpstr>PowerPoint 프레젠테이션</vt:lpstr>
      <vt:lpstr>X를 이용한 공분산 행렬 구하기 1</vt:lpstr>
      <vt:lpstr>X를 이용한 공분산 행렬 구하기 2</vt:lpstr>
      <vt:lpstr>예제를 통해 살펴보기</vt:lpstr>
      <vt:lpstr>공분산 행렬 최종판 !</vt:lpstr>
      <vt:lpstr>공분산 행렬을 가지고 고유 벡터, 고유 값 구하나요?</vt:lpstr>
      <vt:lpstr>걱정 마세요...</vt:lpstr>
      <vt:lpstr>고유 벡터 (Eigen Vector), 고유 값 (Eigne Value) 구하기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 JUN PARK</dc:creator>
  <cp:lastModifiedBy>노기섭</cp:lastModifiedBy>
  <cp:revision>159</cp:revision>
  <cp:lastPrinted>2018-03-04T16:47:18Z</cp:lastPrinted>
  <dcterms:created xsi:type="dcterms:W3CDTF">2018-03-04T08:53:32Z</dcterms:created>
  <dcterms:modified xsi:type="dcterms:W3CDTF">2022-01-17T22:26:01Z</dcterms:modified>
</cp:coreProperties>
</file>