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100000"/>
  </p:normalViewPr>
  <p:slideViewPr>
    <p:cSldViewPr snapToGrid="0">
      <p:cViewPr varScale="1">
        <p:scale>
          <a:sx n="66" d="100"/>
          <a:sy n="66" d="100"/>
        </p:scale>
        <p:origin x="78" y="318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7F6387-3403-4348-8A94-7ADE7975A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A852A9D-DEAB-4D3B-BE4C-4D5506949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DBC8D7-B31E-450F-BC14-69F5BA00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A2F3B2-7919-4755-A2BA-E60311F1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BE1C44-6ED9-45C3-85CE-F181F644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40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47AC93-7A39-431A-9FB1-1E98C130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D84B2D7-51AE-4A98-A99F-A3EB7D93C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5744A8-FE11-4335-B99E-0C709334F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3DD8B86-F04B-471A-B701-77C39BC7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8FDA001-D3E8-406C-85C1-C16B2895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1AB922F-8FE5-4AD9-B4B7-0C32F5C0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05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1F6FB-27DF-4EF8-9C39-2843CFAC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FDDFF65-E6AC-4DE9-BC59-8D94C9C73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9713491-F16F-4D87-A871-72DDAB23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BB5D74-5FA0-4FE3-8C76-C5846785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5277ED0-AEC3-4AF7-92C1-9B942CF7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93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26BB87-EA73-4676-B5EE-CF484C7F3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6EB9E6B-3317-49B6-BD7E-5D8A6D128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2096CD-9EE4-4657-B340-5D82EA01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A142E6-326E-4C16-9093-56979C035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D65AFA-C355-40C1-80F6-8264E94A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90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09836B-546E-427C-901C-507669B2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22D5C6-D2D2-4C8F-ADE8-FA9D32A89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0A3C13-BB40-4BA2-97FB-232FA10C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46734E-5F3B-46DF-83F4-5253AC7D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863EFD-2ECD-484B-8FE3-BD46DBAB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13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C50236-D72C-46A8-8E43-F403AB51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9E0306-8C68-4BA2-8E35-84C5A601A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55EBBB-3A9E-4875-91BC-BA0F98B7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214B26-FD9B-4500-9159-1814890F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3211AD-49EC-4C32-ACD3-8CF24D25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60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D35847-E819-401C-8088-DE14C838B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CE0E58-A374-46C3-99E5-8CB532762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3D73669-31FC-4A43-BE3F-20FBB4989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487473-0381-424C-935F-E8DD5300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79DC7E-293A-4118-BB25-14F86368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8BF8C06-A6F4-4D56-9961-2A48D376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3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92F4D-6C94-4897-AF69-B2184F15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D88BF44-B930-48BD-847E-4378CC007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68F7027-CD07-42A0-AF50-45BC8A27D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038A2D0-3A12-4C29-9758-C0FA78627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EA347A6-004A-4A7B-931A-4A1D4E962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1A1E329-33C9-4A40-B00F-E72E7768B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58414FA-5EF1-4D32-A0B3-F5970B61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35AB276-1D41-4C3A-B4C6-AE34D86B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8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16D34C-E153-4E55-8BE2-053CB23A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2C41366-6F59-49C8-B46F-241BACE3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1036E6-7409-4CCD-A33A-E8923C9C4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4FED2EA-EEA3-4D31-83CA-82087B8C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15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6C1AD2-5128-41ED-895C-723FBDAB28FF}"/>
              </a:ext>
            </a:extLst>
          </p:cNvPr>
          <p:cNvSpPr txBox="1"/>
          <p:nvPr userDrawn="1"/>
        </p:nvSpPr>
        <p:spPr>
          <a:xfrm>
            <a:off x="10200752" y="6614007"/>
            <a:ext cx="1988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solidFill>
                  <a:srgbClr val="474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ⓒSaebyeol Yu.</a:t>
            </a:r>
            <a:r>
              <a:rPr lang="ko-KR" altLang="en-US" sz="800" dirty="0">
                <a:solidFill>
                  <a:srgbClr val="474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800" dirty="0" err="1">
                <a:solidFill>
                  <a:srgbClr val="474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Saebyeol’s</a:t>
            </a:r>
            <a:r>
              <a:rPr lang="ko-KR" altLang="en-US" sz="800" dirty="0">
                <a:solidFill>
                  <a:srgbClr val="474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rgbClr val="474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lang="ko-KR" altLang="en-US" sz="800" dirty="0">
              <a:solidFill>
                <a:srgbClr val="474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5CF9D7B-2295-434C-BB50-FBDB7CB4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2331C84-82A9-49FF-9C58-209FA7C6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52F265-5EDF-47AD-8C48-23E44987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831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5EF8880-0C23-4695-A0B7-BA55B9DCC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C1AD2-5128-41ED-895C-723FBDAB28FF}"/>
              </a:ext>
            </a:extLst>
          </p:cNvPr>
          <p:cNvSpPr txBox="1"/>
          <p:nvPr userDrawn="1"/>
        </p:nvSpPr>
        <p:spPr>
          <a:xfrm>
            <a:off x="10200752" y="6614007"/>
            <a:ext cx="1988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ⓒSaebyeol Yu.</a:t>
            </a:r>
            <a:r>
              <a:rPr lang="ko-KR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Saebyeol’s</a:t>
            </a:r>
            <a:r>
              <a:rPr lang="ko-KR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lang="ko-KR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5CF9D7B-2295-434C-BB50-FBDB7CB4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2331C84-82A9-49FF-9C58-209FA7C6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52F265-5EDF-47AD-8C48-23E44987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02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76295C-1AC2-468F-BE1D-57C4A587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AFE7A1-9037-44AB-B32C-A03544783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AB44BA5-E666-41CE-9AB1-709CA4AED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842D173-D60A-49DD-9BBC-DFAC846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9DC195-CC0D-4F1D-BA6A-0A1D6BEC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4EE9A9-6FA0-459E-9839-090D4821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737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F1A1494-3269-44A5-B276-FD1B1151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DBE9EB2-ED9C-4B7A-B116-2B1071C0D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F56052-6094-4163-A308-25120BD6E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567D-AB5D-4AC7-81EF-B47DBFAE57A2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B435DB-002D-4705-918F-4D6B8113C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ADB5B9A-8BFA-48CC-9427-80D408861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05B24-248A-42BE-A553-D13EA5F4B5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96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1485" y="1888413"/>
            <a:ext cx="3649980" cy="8243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4800" b="0" spc="-300">
                <a:solidFill>
                  <a:schemeClr val="bg1"/>
                </a:solidFill>
              </a:rPr>
              <a:t>캡스톤 디자인</a:t>
            </a:r>
          </a:p>
        </p:txBody>
      </p:sp>
      <p:cxnSp>
        <p:nvCxnSpPr>
          <p:cNvPr id="17" name="직선 연결선 16"/>
          <p:cNvCxnSpPr/>
          <p:nvPr/>
        </p:nvCxnSpPr>
        <p:spPr>
          <a:xfrm>
            <a:off x="3862055" y="1384431"/>
            <a:ext cx="44678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3862055" y="3223391"/>
            <a:ext cx="44678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85435" y="3558096"/>
            <a:ext cx="1411605" cy="5928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300">
                <a:solidFill>
                  <a:schemeClr val="bg1"/>
                </a:solidFill>
              </a:rPr>
              <a:t>도라지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53343" y="5213420"/>
            <a:ext cx="1649098" cy="12616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1700" b="1">
                <a:solidFill>
                  <a:schemeClr val="bg1"/>
                </a:solidFill>
              </a:rPr>
              <a:t>7</a:t>
            </a:r>
            <a:r>
              <a:rPr lang="ko-KR" altLang="en-US" sz="1700" b="1">
                <a:solidFill>
                  <a:schemeClr val="bg1"/>
                </a:solidFill>
              </a:rPr>
              <a:t>조 영앤리치</a:t>
            </a:r>
            <a:endParaRPr lang="ko-KR" altLang="en-US" sz="1500">
              <a:solidFill>
                <a:schemeClr val="bg1"/>
              </a:solidFill>
            </a:endParaRPr>
          </a:p>
          <a:p>
            <a:pPr lvl="0">
              <a:defRPr/>
            </a:pPr>
            <a:endParaRPr lang="ko-KR" altLang="en-US" sz="150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altLang="ko-KR" sz="1500">
                <a:solidFill>
                  <a:schemeClr val="bg1"/>
                </a:solidFill>
              </a:rPr>
              <a:t>16422038</a:t>
            </a:r>
            <a:r>
              <a:rPr lang="ko-KR" altLang="en-US" sz="1500">
                <a:solidFill>
                  <a:schemeClr val="bg1"/>
                </a:solidFill>
              </a:rPr>
              <a:t> 권순오</a:t>
            </a:r>
          </a:p>
          <a:p>
            <a:pPr lvl="0">
              <a:defRPr/>
            </a:pPr>
            <a:r>
              <a:rPr lang="en-US" altLang="ko-KR" sz="1500">
                <a:solidFill>
                  <a:schemeClr val="bg1"/>
                </a:solidFill>
              </a:rPr>
              <a:t>15422019</a:t>
            </a:r>
            <a:r>
              <a:rPr lang="ko-KR" altLang="en-US" sz="1500">
                <a:solidFill>
                  <a:schemeClr val="bg1"/>
                </a:solidFill>
              </a:rPr>
              <a:t> 박성호</a:t>
            </a:r>
          </a:p>
          <a:p>
            <a:pPr lvl="0">
              <a:defRPr/>
            </a:pPr>
            <a:r>
              <a:rPr lang="en-US" altLang="ko-KR" sz="1500">
                <a:solidFill>
                  <a:schemeClr val="bg1"/>
                </a:solidFill>
              </a:rPr>
              <a:t>16422013</a:t>
            </a:r>
            <a:r>
              <a:rPr lang="ko-KR" altLang="en-US" sz="1500">
                <a:solidFill>
                  <a:schemeClr val="bg1"/>
                </a:solidFill>
              </a:rPr>
              <a:t> 김재현</a:t>
            </a:r>
          </a:p>
        </p:txBody>
      </p:sp>
      <p:grpSp>
        <p:nvGrpSpPr>
          <p:cNvPr id="101" name="그룹 100"/>
          <p:cNvGrpSpPr/>
          <p:nvPr/>
        </p:nvGrpSpPr>
        <p:grpSpPr>
          <a:xfrm>
            <a:off x="-312964" y="2493532"/>
            <a:ext cx="3575049" cy="4364468"/>
            <a:chOff x="-557619" y="2493532"/>
            <a:chExt cx="3575049" cy="4364468"/>
          </a:xfrm>
        </p:grpSpPr>
        <p:sp>
          <p:nvSpPr>
            <p:cNvPr id="102" name="Freeform 8"/>
            <p:cNvSpPr/>
            <p:nvPr/>
          </p:nvSpPr>
          <p:spPr>
            <a:xfrm>
              <a:off x="1079345" y="3279461"/>
              <a:ext cx="1938083" cy="1398629"/>
            </a:xfrm>
            <a:custGeom>
              <a:avLst/>
              <a:gdLst>
                <a:gd name="T0" fmla="*/ 1494 w 1667"/>
                <a:gd name="T1" fmla="*/ 0 h 1203"/>
                <a:gd name="T2" fmla="*/ 1529 w 1667"/>
                <a:gd name="T3" fmla="*/ 5 h 1203"/>
                <a:gd name="T4" fmla="*/ 1561 w 1667"/>
                <a:gd name="T5" fmla="*/ 15 h 1203"/>
                <a:gd name="T6" fmla="*/ 1591 w 1667"/>
                <a:gd name="T7" fmla="*/ 31 h 1203"/>
                <a:gd name="T8" fmla="*/ 1618 w 1667"/>
                <a:gd name="T9" fmla="*/ 53 h 1203"/>
                <a:gd name="T10" fmla="*/ 1639 w 1667"/>
                <a:gd name="T11" fmla="*/ 79 h 1203"/>
                <a:gd name="T12" fmla="*/ 1641 w 1667"/>
                <a:gd name="T13" fmla="*/ 82 h 1203"/>
                <a:gd name="T14" fmla="*/ 1657 w 1667"/>
                <a:gd name="T15" fmla="*/ 112 h 1203"/>
                <a:gd name="T16" fmla="*/ 1666 w 1667"/>
                <a:gd name="T17" fmla="*/ 146 h 1203"/>
                <a:gd name="T18" fmla="*/ 1667 w 1667"/>
                <a:gd name="T19" fmla="*/ 179 h 1203"/>
                <a:gd name="T20" fmla="*/ 1663 w 1667"/>
                <a:gd name="T21" fmla="*/ 213 h 1203"/>
                <a:gd name="T22" fmla="*/ 1653 w 1667"/>
                <a:gd name="T23" fmla="*/ 247 h 1203"/>
                <a:gd name="T24" fmla="*/ 1637 w 1667"/>
                <a:gd name="T25" fmla="*/ 279 h 1203"/>
                <a:gd name="T26" fmla="*/ 1615 w 1667"/>
                <a:gd name="T27" fmla="*/ 310 h 1203"/>
                <a:gd name="T28" fmla="*/ 1589 w 1667"/>
                <a:gd name="T29" fmla="*/ 338 h 1203"/>
                <a:gd name="T30" fmla="*/ 1557 w 1667"/>
                <a:gd name="T31" fmla="*/ 362 h 1203"/>
                <a:gd name="T32" fmla="*/ 319 w 1667"/>
                <a:gd name="T33" fmla="*/ 1162 h 1203"/>
                <a:gd name="T34" fmla="*/ 284 w 1667"/>
                <a:gd name="T35" fmla="*/ 1183 h 1203"/>
                <a:gd name="T36" fmla="*/ 247 w 1667"/>
                <a:gd name="T37" fmla="*/ 1196 h 1203"/>
                <a:gd name="T38" fmla="*/ 210 w 1667"/>
                <a:gd name="T39" fmla="*/ 1202 h 1203"/>
                <a:gd name="T40" fmla="*/ 173 w 1667"/>
                <a:gd name="T41" fmla="*/ 1203 h 1203"/>
                <a:gd name="T42" fmla="*/ 138 w 1667"/>
                <a:gd name="T43" fmla="*/ 1199 h 1203"/>
                <a:gd name="T44" fmla="*/ 106 w 1667"/>
                <a:gd name="T45" fmla="*/ 1189 h 1203"/>
                <a:gd name="T46" fmla="*/ 76 w 1667"/>
                <a:gd name="T47" fmla="*/ 1173 h 1203"/>
                <a:gd name="T48" fmla="*/ 50 w 1667"/>
                <a:gd name="T49" fmla="*/ 1152 h 1203"/>
                <a:gd name="T50" fmla="*/ 28 w 1667"/>
                <a:gd name="T51" fmla="*/ 1125 h 1203"/>
                <a:gd name="T52" fmla="*/ 26 w 1667"/>
                <a:gd name="T53" fmla="*/ 1122 h 1203"/>
                <a:gd name="T54" fmla="*/ 10 w 1667"/>
                <a:gd name="T55" fmla="*/ 1091 h 1203"/>
                <a:gd name="T56" fmla="*/ 2 w 1667"/>
                <a:gd name="T57" fmla="*/ 1059 h 1203"/>
                <a:gd name="T58" fmla="*/ 0 w 1667"/>
                <a:gd name="T59" fmla="*/ 1026 h 1203"/>
                <a:gd name="T60" fmla="*/ 5 w 1667"/>
                <a:gd name="T61" fmla="*/ 991 h 1203"/>
                <a:gd name="T62" fmla="*/ 15 w 1667"/>
                <a:gd name="T63" fmla="*/ 957 h 1203"/>
                <a:gd name="T64" fmla="*/ 31 w 1667"/>
                <a:gd name="T65" fmla="*/ 925 h 1203"/>
                <a:gd name="T66" fmla="*/ 53 w 1667"/>
                <a:gd name="T67" fmla="*/ 893 h 1203"/>
                <a:gd name="T68" fmla="*/ 79 w 1667"/>
                <a:gd name="T69" fmla="*/ 866 h 1203"/>
                <a:gd name="T70" fmla="*/ 111 w 1667"/>
                <a:gd name="T71" fmla="*/ 841 h 1203"/>
                <a:gd name="T72" fmla="*/ 1349 w 1667"/>
                <a:gd name="T73" fmla="*/ 41 h 1203"/>
                <a:gd name="T74" fmla="*/ 1383 w 1667"/>
                <a:gd name="T75" fmla="*/ 22 h 1203"/>
                <a:gd name="T76" fmla="*/ 1420 w 1667"/>
                <a:gd name="T77" fmla="*/ 9 h 1203"/>
                <a:gd name="T78" fmla="*/ 1458 w 1667"/>
                <a:gd name="T79" fmla="*/ 2 h 1203"/>
                <a:gd name="T80" fmla="*/ 1494 w 1667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7" h="1203">
                  <a:moveTo>
                    <a:pt x="1494" y="0"/>
                  </a:moveTo>
                  <a:lnTo>
                    <a:pt x="1529" y="5"/>
                  </a:lnTo>
                  <a:lnTo>
                    <a:pt x="1561" y="15"/>
                  </a:lnTo>
                  <a:lnTo>
                    <a:pt x="1591" y="31"/>
                  </a:lnTo>
                  <a:lnTo>
                    <a:pt x="1618" y="53"/>
                  </a:lnTo>
                  <a:lnTo>
                    <a:pt x="1639" y="79"/>
                  </a:lnTo>
                  <a:lnTo>
                    <a:pt x="1641" y="82"/>
                  </a:lnTo>
                  <a:lnTo>
                    <a:pt x="1657" y="112"/>
                  </a:lnTo>
                  <a:lnTo>
                    <a:pt x="1666" y="146"/>
                  </a:lnTo>
                  <a:lnTo>
                    <a:pt x="1667" y="179"/>
                  </a:lnTo>
                  <a:lnTo>
                    <a:pt x="1663" y="213"/>
                  </a:lnTo>
                  <a:lnTo>
                    <a:pt x="1653" y="247"/>
                  </a:lnTo>
                  <a:lnTo>
                    <a:pt x="1637" y="279"/>
                  </a:lnTo>
                  <a:lnTo>
                    <a:pt x="1615" y="310"/>
                  </a:lnTo>
                  <a:lnTo>
                    <a:pt x="1589" y="338"/>
                  </a:lnTo>
                  <a:lnTo>
                    <a:pt x="1557" y="362"/>
                  </a:lnTo>
                  <a:lnTo>
                    <a:pt x="319" y="1162"/>
                  </a:lnTo>
                  <a:lnTo>
                    <a:pt x="284" y="1183"/>
                  </a:lnTo>
                  <a:lnTo>
                    <a:pt x="247" y="1196"/>
                  </a:lnTo>
                  <a:lnTo>
                    <a:pt x="210" y="1202"/>
                  </a:lnTo>
                  <a:lnTo>
                    <a:pt x="173" y="1203"/>
                  </a:lnTo>
                  <a:lnTo>
                    <a:pt x="138" y="1199"/>
                  </a:lnTo>
                  <a:lnTo>
                    <a:pt x="106" y="1189"/>
                  </a:lnTo>
                  <a:lnTo>
                    <a:pt x="76" y="1173"/>
                  </a:lnTo>
                  <a:lnTo>
                    <a:pt x="50" y="1152"/>
                  </a:lnTo>
                  <a:lnTo>
                    <a:pt x="28" y="1125"/>
                  </a:lnTo>
                  <a:lnTo>
                    <a:pt x="26" y="1122"/>
                  </a:lnTo>
                  <a:lnTo>
                    <a:pt x="10" y="1091"/>
                  </a:lnTo>
                  <a:lnTo>
                    <a:pt x="2" y="1059"/>
                  </a:lnTo>
                  <a:lnTo>
                    <a:pt x="0" y="1026"/>
                  </a:lnTo>
                  <a:lnTo>
                    <a:pt x="5" y="991"/>
                  </a:lnTo>
                  <a:lnTo>
                    <a:pt x="15" y="957"/>
                  </a:lnTo>
                  <a:lnTo>
                    <a:pt x="31" y="925"/>
                  </a:lnTo>
                  <a:lnTo>
                    <a:pt x="53" y="893"/>
                  </a:lnTo>
                  <a:lnTo>
                    <a:pt x="79" y="866"/>
                  </a:lnTo>
                  <a:lnTo>
                    <a:pt x="111" y="841"/>
                  </a:lnTo>
                  <a:lnTo>
                    <a:pt x="1349" y="41"/>
                  </a:lnTo>
                  <a:lnTo>
                    <a:pt x="1383" y="22"/>
                  </a:lnTo>
                  <a:lnTo>
                    <a:pt x="1420" y="9"/>
                  </a:lnTo>
                  <a:lnTo>
                    <a:pt x="1458" y="2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3" name="Freeform 9"/>
            <p:cNvSpPr/>
            <p:nvPr/>
          </p:nvSpPr>
          <p:spPr>
            <a:xfrm>
              <a:off x="2278004" y="4034001"/>
              <a:ext cx="667342" cy="661529"/>
            </a:xfrm>
            <a:custGeom>
              <a:avLst/>
              <a:gdLst>
                <a:gd name="T0" fmla="*/ 384 w 574"/>
                <a:gd name="T1" fmla="*/ 0 h 569"/>
                <a:gd name="T2" fmla="*/ 419 w 574"/>
                <a:gd name="T3" fmla="*/ 4 h 569"/>
                <a:gd name="T4" fmla="*/ 454 w 574"/>
                <a:gd name="T5" fmla="*/ 14 h 569"/>
                <a:gd name="T6" fmla="*/ 486 w 574"/>
                <a:gd name="T7" fmla="*/ 32 h 569"/>
                <a:gd name="T8" fmla="*/ 515 w 574"/>
                <a:gd name="T9" fmla="*/ 55 h 569"/>
                <a:gd name="T10" fmla="*/ 518 w 574"/>
                <a:gd name="T11" fmla="*/ 58 h 569"/>
                <a:gd name="T12" fmla="*/ 542 w 574"/>
                <a:gd name="T13" fmla="*/ 87 h 569"/>
                <a:gd name="T14" fmla="*/ 559 w 574"/>
                <a:gd name="T15" fmla="*/ 119 h 569"/>
                <a:gd name="T16" fmla="*/ 569 w 574"/>
                <a:gd name="T17" fmla="*/ 154 h 569"/>
                <a:gd name="T18" fmla="*/ 574 w 574"/>
                <a:gd name="T19" fmla="*/ 189 h 569"/>
                <a:gd name="T20" fmla="*/ 569 w 574"/>
                <a:gd name="T21" fmla="*/ 224 h 569"/>
                <a:gd name="T22" fmla="*/ 559 w 574"/>
                <a:gd name="T23" fmla="*/ 259 h 569"/>
                <a:gd name="T24" fmla="*/ 543 w 574"/>
                <a:gd name="T25" fmla="*/ 291 h 569"/>
                <a:gd name="T26" fmla="*/ 520 w 574"/>
                <a:gd name="T27" fmla="*/ 320 h 569"/>
                <a:gd name="T28" fmla="*/ 319 w 574"/>
                <a:gd name="T29" fmla="*/ 516 h 569"/>
                <a:gd name="T30" fmla="*/ 290 w 574"/>
                <a:gd name="T31" fmla="*/ 540 h 569"/>
                <a:gd name="T32" fmla="*/ 258 w 574"/>
                <a:gd name="T33" fmla="*/ 556 h 569"/>
                <a:gd name="T34" fmla="*/ 224 w 574"/>
                <a:gd name="T35" fmla="*/ 566 h 569"/>
                <a:gd name="T36" fmla="*/ 190 w 574"/>
                <a:gd name="T37" fmla="*/ 569 h 569"/>
                <a:gd name="T38" fmla="*/ 153 w 574"/>
                <a:gd name="T39" fmla="*/ 566 h 569"/>
                <a:gd name="T40" fmla="*/ 120 w 574"/>
                <a:gd name="T41" fmla="*/ 554 h 569"/>
                <a:gd name="T42" fmla="*/ 88 w 574"/>
                <a:gd name="T43" fmla="*/ 538 h 569"/>
                <a:gd name="T44" fmla="*/ 59 w 574"/>
                <a:gd name="T45" fmla="*/ 513 h 569"/>
                <a:gd name="T46" fmla="*/ 56 w 574"/>
                <a:gd name="T47" fmla="*/ 510 h 569"/>
                <a:gd name="T48" fmla="*/ 31 w 574"/>
                <a:gd name="T49" fmla="*/ 481 h 569"/>
                <a:gd name="T50" fmla="*/ 15 w 574"/>
                <a:gd name="T51" fmla="*/ 449 h 569"/>
                <a:gd name="T52" fmla="*/ 5 w 574"/>
                <a:gd name="T53" fmla="*/ 416 h 569"/>
                <a:gd name="T54" fmla="*/ 0 w 574"/>
                <a:gd name="T55" fmla="*/ 380 h 569"/>
                <a:gd name="T56" fmla="*/ 3 w 574"/>
                <a:gd name="T57" fmla="*/ 345 h 569"/>
                <a:gd name="T58" fmla="*/ 14 w 574"/>
                <a:gd name="T59" fmla="*/ 311 h 569"/>
                <a:gd name="T60" fmla="*/ 31 w 574"/>
                <a:gd name="T61" fmla="*/ 279 h 569"/>
                <a:gd name="T62" fmla="*/ 54 w 574"/>
                <a:gd name="T63" fmla="*/ 250 h 569"/>
                <a:gd name="T64" fmla="*/ 254 w 574"/>
                <a:gd name="T65" fmla="*/ 54 h 569"/>
                <a:gd name="T66" fmla="*/ 283 w 574"/>
                <a:gd name="T67" fmla="*/ 30 h 569"/>
                <a:gd name="T68" fmla="*/ 315 w 574"/>
                <a:gd name="T69" fmla="*/ 13 h 569"/>
                <a:gd name="T70" fmla="*/ 350 w 574"/>
                <a:gd name="T71" fmla="*/ 3 h 569"/>
                <a:gd name="T72" fmla="*/ 384 w 574"/>
                <a:gd name="T73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" h="569">
                  <a:moveTo>
                    <a:pt x="384" y="0"/>
                  </a:moveTo>
                  <a:lnTo>
                    <a:pt x="419" y="4"/>
                  </a:lnTo>
                  <a:lnTo>
                    <a:pt x="454" y="14"/>
                  </a:lnTo>
                  <a:lnTo>
                    <a:pt x="486" y="32"/>
                  </a:lnTo>
                  <a:lnTo>
                    <a:pt x="515" y="55"/>
                  </a:lnTo>
                  <a:lnTo>
                    <a:pt x="518" y="58"/>
                  </a:lnTo>
                  <a:lnTo>
                    <a:pt x="542" y="87"/>
                  </a:lnTo>
                  <a:lnTo>
                    <a:pt x="559" y="119"/>
                  </a:lnTo>
                  <a:lnTo>
                    <a:pt x="569" y="154"/>
                  </a:lnTo>
                  <a:lnTo>
                    <a:pt x="574" y="189"/>
                  </a:lnTo>
                  <a:lnTo>
                    <a:pt x="569" y="224"/>
                  </a:lnTo>
                  <a:lnTo>
                    <a:pt x="559" y="259"/>
                  </a:lnTo>
                  <a:lnTo>
                    <a:pt x="543" y="291"/>
                  </a:lnTo>
                  <a:lnTo>
                    <a:pt x="520" y="320"/>
                  </a:lnTo>
                  <a:lnTo>
                    <a:pt x="319" y="516"/>
                  </a:lnTo>
                  <a:lnTo>
                    <a:pt x="290" y="540"/>
                  </a:lnTo>
                  <a:lnTo>
                    <a:pt x="258" y="556"/>
                  </a:lnTo>
                  <a:lnTo>
                    <a:pt x="224" y="566"/>
                  </a:lnTo>
                  <a:lnTo>
                    <a:pt x="190" y="569"/>
                  </a:lnTo>
                  <a:lnTo>
                    <a:pt x="153" y="566"/>
                  </a:lnTo>
                  <a:lnTo>
                    <a:pt x="120" y="554"/>
                  </a:lnTo>
                  <a:lnTo>
                    <a:pt x="88" y="538"/>
                  </a:lnTo>
                  <a:lnTo>
                    <a:pt x="59" y="513"/>
                  </a:lnTo>
                  <a:lnTo>
                    <a:pt x="56" y="510"/>
                  </a:lnTo>
                  <a:lnTo>
                    <a:pt x="31" y="481"/>
                  </a:lnTo>
                  <a:lnTo>
                    <a:pt x="15" y="449"/>
                  </a:lnTo>
                  <a:lnTo>
                    <a:pt x="5" y="416"/>
                  </a:lnTo>
                  <a:lnTo>
                    <a:pt x="0" y="380"/>
                  </a:lnTo>
                  <a:lnTo>
                    <a:pt x="3" y="345"/>
                  </a:lnTo>
                  <a:lnTo>
                    <a:pt x="14" y="311"/>
                  </a:lnTo>
                  <a:lnTo>
                    <a:pt x="31" y="279"/>
                  </a:lnTo>
                  <a:lnTo>
                    <a:pt x="54" y="250"/>
                  </a:lnTo>
                  <a:lnTo>
                    <a:pt x="254" y="54"/>
                  </a:lnTo>
                  <a:lnTo>
                    <a:pt x="283" y="30"/>
                  </a:lnTo>
                  <a:lnTo>
                    <a:pt x="315" y="13"/>
                  </a:lnTo>
                  <a:lnTo>
                    <a:pt x="350" y="3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4" name="Freeform 10"/>
            <p:cNvSpPr/>
            <p:nvPr/>
          </p:nvSpPr>
          <p:spPr>
            <a:xfrm>
              <a:off x="2265216" y="4521138"/>
              <a:ext cx="692920" cy="647578"/>
            </a:xfrm>
            <a:custGeom>
              <a:avLst/>
              <a:gdLst>
                <a:gd name="T0" fmla="*/ 385 w 596"/>
                <a:gd name="T1" fmla="*/ 0 h 557"/>
                <a:gd name="T2" fmla="*/ 422 w 596"/>
                <a:gd name="T3" fmla="*/ 0 h 557"/>
                <a:gd name="T4" fmla="*/ 457 w 596"/>
                <a:gd name="T5" fmla="*/ 7 h 557"/>
                <a:gd name="T6" fmla="*/ 491 w 596"/>
                <a:gd name="T7" fmla="*/ 20 h 557"/>
                <a:gd name="T8" fmla="*/ 522 w 596"/>
                <a:gd name="T9" fmla="*/ 42 h 557"/>
                <a:gd name="T10" fmla="*/ 550 w 596"/>
                <a:gd name="T11" fmla="*/ 68 h 557"/>
                <a:gd name="T12" fmla="*/ 551 w 596"/>
                <a:gd name="T13" fmla="*/ 71 h 557"/>
                <a:gd name="T14" fmla="*/ 573 w 596"/>
                <a:gd name="T15" fmla="*/ 103 h 557"/>
                <a:gd name="T16" fmla="*/ 587 w 596"/>
                <a:gd name="T17" fmla="*/ 138 h 557"/>
                <a:gd name="T18" fmla="*/ 595 w 596"/>
                <a:gd name="T19" fmla="*/ 173 h 557"/>
                <a:gd name="T20" fmla="*/ 596 w 596"/>
                <a:gd name="T21" fmla="*/ 209 h 557"/>
                <a:gd name="T22" fmla="*/ 589 w 596"/>
                <a:gd name="T23" fmla="*/ 246 h 557"/>
                <a:gd name="T24" fmla="*/ 576 w 596"/>
                <a:gd name="T25" fmla="*/ 279 h 557"/>
                <a:gd name="T26" fmla="*/ 557 w 596"/>
                <a:gd name="T27" fmla="*/ 310 h 557"/>
                <a:gd name="T28" fmla="*/ 529 w 596"/>
                <a:gd name="T29" fmla="*/ 336 h 557"/>
                <a:gd name="T30" fmla="*/ 310 w 596"/>
                <a:gd name="T31" fmla="*/ 516 h 557"/>
                <a:gd name="T32" fmla="*/ 279 w 596"/>
                <a:gd name="T33" fmla="*/ 537 h 557"/>
                <a:gd name="T34" fmla="*/ 244 w 596"/>
                <a:gd name="T35" fmla="*/ 551 h 557"/>
                <a:gd name="T36" fmla="*/ 209 w 596"/>
                <a:gd name="T37" fmla="*/ 557 h 557"/>
                <a:gd name="T38" fmla="*/ 173 w 596"/>
                <a:gd name="T39" fmla="*/ 557 h 557"/>
                <a:gd name="T40" fmla="*/ 138 w 596"/>
                <a:gd name="T41" fmla="*/ 550 h 557"/>
                <a:gd name="T42" fmla="*/ 105 w 596"/>
                <a:gd name="T43" fmla="*/ 537 h 557"/>
                <a:gd name="T44" fmla="*/ 73 w 596"/>
                <a:gd name="T45" fmla="*/ 515 h 557"/>
                <a:gd name="T46" fmla="*/ 46 w 596"/>
                <a:gd name="T47" fmla="*/ 489 h 557"/>
                <a:gd name="T48" fmla="*/ 43 w 596"/>
                <a:gd name="T49" fmla="*/ 486 h 557"/>
                <a:gd name="T50" fmla="*/ 22 w 596"/>
                <a:gd name="T51" fmla="*/ 454 h 557"/>
                <a:gd name="T52" fmla="*/ 7 w 596"/>
                <a:gd name="T53" fmla="*/ 419 h 557"/>
                <a:gd name="T54" fmla="*/ 0 w 596"/>
                <a:gd name="T55" fmla="*/ 384 h 557"/>
                <a:gd name="T56" fmla="*/ 0 w 596"/>
                <a:gd name="T57" fmla="*/ 347 h 557"/>
                <a:gd name="T58" fmla="*/ 6 w 596"/>
                <a:gd name="T59" fmla="*/ 311 h 557"/>
                <a:gd name="T60" fmla="*/ 19 w 596"/>
                <a:gd name="T61" fmla="*/ 278 h 557"/>
                <a:gd name="T62" fmla="*/ 39 w 596"/>
                <a:gd name="T63" fmla="*/ 247 h 557"/>
                <a:gd name="T64" fmla="*/ 65 w 596"/>
                <a:gd name="T65" fmla="*/ 221 h 557"/>
                <a:gd name="T66" fmla="*/ 285 w 596"/>
                <a:gd name="T67" fmla="*/ 41 h 557"/>
                <a:gd name="T68" fmla="*/ 315 w 596"/>
                <a:gd name="T69" fmla="*/ 20 h 557"/>
                <a:gd name="T70" fmla="*/ 350 w 596"/>
                <a:gd name="T71" fmla="*/ 6 h 557"/>
                <a:gd name="T72" fmla="*/ 385 w 596"/>
                <a:gd name="T7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6" h="557">
                  <a:moveTo>
                    <a:pt x="385" y="0"/>
                  </a:moveTo>
                  <a:lnTo>
                    <a:pt x="422" y="0"/>
                  </a:lnTo>
                  <a:lnTo>
                    <a:pt x="457" y="7"/>
                  </a:lnTo>
                  <a:lnTo>
                    <a:pt x="491" y="20"/>
                  </a:lnTo>
                  <a:lnTo>
                    <a:pt x="522" y="42"/>
                  </a:lnTo>
                  <a:lnTo>
                    <a:pt x="550" y="68"/>
                  </a:lnTo>
                  <a:lnTo>
                    <a:pt x="551" y="71"/>
                  </a:lnTo>
                  <a:lnTo>
                    <a:pt x="573" y="103"/>
                  </a:lnTo>
                  <a:lnTo>
                    <a:pt x="587" y="138"/>
                  </a:lnTo>
                  <a:lnTo>
                    <a:pt x="595" y="173"/>
                  </a:lnTo>
                  <a:lnTo>
                    <a:pt x="596" y="209"/>
                  </a:lnTo>
                  <a:lnTo>
                    <a:pt x="589" y="246"/>
                  </a:lnTo>
                  <a:lnTo>
                    <a:pt x="576" y="279"/>
                  </a:lnTo>
                  <a:lnTo>
                    <a:pt x="557" y="310"/>
                  </a:lnTo>
                  <a:lnTo>
                    <a:pt x="529" y="336"/>
                  </a:lnTo>
                  <a:lnTo>
                    <a:pt x="310" y="516"/>
                  </a:lnTo>
                  <a:lnTo>
                    <a:pt x="279" y="537"/>
                  </a:lnTo>
                  <a:lnTo>
                    <a:pt x="244" y="551"/>
                  </a:lnTo>
                  <a:lnTo>
                    <a:pt x="209" y="557"/>
                  </a:lnTo>
                  <a:lnTo>
                    <a:pt x="173" y="557"/>
                  </a:lnTo>
                  <a:lnTo>
                    <a:pt x="138" y="550"/>
                  </a:lnTo>
                  <a:lnTo>
                    <a:pt x="105" y="537"/>
                  </a:lnTo>
                  <a:lnTo>
                    <a:pt x="73" y="515"/>
                  </a:lnTo>
                  <a:lnTo>
                    <a:pt x="46" y="489"/>
                  </a:lnTo>
                  <a:lnTo>
                    <a:pt x="43" y="486"/>
                  </a:lnTo>
                  <a:lnTo>
                    <a:pt x="22" y="454"/>
                  </a:lnTo>
                  <a:lnTo>
                    <a:pt x="7" y="419"/>
                  </a:lnTo>
                  <a:lnTo>
                    <a:pt x="0" y="384"/>
                  </a:lnTo>
                  <a:lnTo>
                    <a:pt x="0" y="347"/>
                  </a:lnTo>
                  <a:lnTo>
                    <a:pt x="6" y="311"/>
                  </a:lnTo>
                  <a:lnTo>
                    <a:pt x="19" y="278"/>
                  </a:lnTo>
                  <a:lnTo>
                    <a:pt x="39" y="247"/>
                  </a:lnTo>
                  <a:lnTo>
                    <a:pt x="65" y="221"/>
                  </a:lnTo>
                  <a:lnTo>
                    <a:pt x="285" y="41"/>
                  </a:lnTo>
                  <a:lnTo>
                    <a:pt x="315" y="20"/>
                  </a:lnTo>
                  <a:lnTo>
                    <a:pt x="350" y="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5" name="Freeform 11"/>
            <p:cNvSpPr/>
            <p:nvPr/>
          </p:nvSpPr>
          <p:spPr>
            <a:xfrm>
              <a:off x="2355900" y="5019900"/>
              <a:ext cx="631301" cy="518527"/>
            </a:xfrm>
            <a:custGeom>
              <a:avLst/>
              <a:gdLst>
                <a:gd name="T0" fmla="*/ 363 w 543"/>
                <a:gd name="T1" fmla="*/ 0 h 446"/>
                <a:gd name="T2" fmla="*/ 393 w 543"/>
                <a:gd name="T3" fmla="*/ 1 h 446"/>
                <a:gd name="T4" fmla="*/ 425 w 543"/>
                <a:gd name="T5" fmla="*/ 7 h 446"/>
                <a:gd name="T6" fmla="*/ 453 w 543"/>
                <a:gd name="T7" fmla="*/ 19 h 446"/>
                <a:gd name="T8" fmla="*/ 480 w 543"/>
                <a:gd name="T9" fmla="*/ 36 h 446"/>
                <a:gd name="T10" fmla="*/ 504 w 543"/>
                <a:gd name="T11" fmla="*/ 60 h 446"/>
                <a:gd name="T12" fmla="*/ 521 w 543"/>
                <a:gd name="T13" fmla="*/ 87 h 446"/>
                <a:gd name="T14" fmla="*/ 524 w 543"/>
                <a:gd name="T15" fmla="*/ 90 h 446"/>
                <a:gd name="T16" fmla="*/ 536 w 543"/>
                <a:gd name="T17" fmla="*/ 121 h 446"/>
                <a:gd name="T18" fmla="*/ 543 w 543"/>
                <a:gd name="T19" fmla="*/ 153 h 446"/>
                <a:gd name="T20" fmla="*/ 543 w 543"/>
                <a:gd name="T21" fmla="*/ 185 h 446"/>
                <a:gd name="T22" fmla="*/ 537 w 543"/>
                <a:gd name="T23" fmla="*/ 215 h 446"/>
                <a:gd name="T24" fmla="*/ 525 w 543"/>
                <a:gd name="T25" fmla="*/ 244 h 446"/>
                <a:gd name="T26" fmla="*/ 509 w 543"/>
                <a:gd name="T27" fmla="*/ 270 h 446"/>
                <a:gd name="T28" fmla="*/ 488 w 543"/>
                <a:gd name="T29" fmla="*/ 294 h 446"/>
                <a:gd name="T30" fmla="*/ 460 w 543"/>
                <a:gd name="T31" fmla="*/ 313 h 446"/>
                <a:gd name="T32" fmla="*/ 242 w 543"/>
                <a:gd name="T33" fmla="*/ 429 h 446"/>
                <a:gd name="T34" fmla="*/ 211 w 543"/>
                <a:gd name="T35" fmla="*/ 441 h 446"/>
                <a:gd name="T36" fmla="*/ 181 w 543"/>
                <a:gd name="T37" fmla="*/ 446 h 446"/>
                <a:gd name="T38" fmla="*/ 149 w 543"/>
                <a:gd name="T39" fmla="*/ 446 h 446"/>
                <a:gd name="T40" fmla="*/ 118 w 543"/>
                <a:gd name="T41" fmla="*/ 441 h 446"/>
                <a:gd name="T42" fmla="*/ 89 w 543"/>
                <a:gd name="T43" fmla="*/ 429 h 446"/>
                <a:gd name="T44" fmla="*/ 63 w 543"/>
                <a:gd name="T45" fmla="*/ 410 h 446"/>
                <a:gd name="T46" fmla="*/ 40 w 543"/>
                <a:gd name="T47" fmla="*/ 388 h 446"/>
                <a:gd name="T48" fmla="*/ 21 w 543"/>
                <a:gd name="T49" fmla="*/ 361 h 446"/>
                <a:gd name="T50" fmla="*/ 19 w 543"/>
                <a:gd name="T51" fmla="*/ 358 h 446"/>
                <a:gd name="T52" fmla="*/ 6 w 543"/>
                <a:gd name="T53" fmla="*/ 327 h 446"/>
                <a:gd name="T54" fmla="*/ 0 w 543"/>
                <a:gd name="T55" fmla="*/ 295 h 446"/>
                <a:gd name="T56" fmla="*/ 0 w 543"/>
                <a:gd name="T57" fmla="*/ 263 h 446"/>
                <a:gd name="T58" fmla="*/ 5 w 543"/>
                <a:gd name="T59" fmla="*/ 233 h 446"/>
                <a:gd name="T60" fmla="*/ 16 w 543"/>
                <a:gd name="T61" fmla="*/ 204 h 446"/>
                <a:gd name="T62" fmla="*/ 34 w 543"/>
                <a:gd name="T63" fmla="*/ 176 h 446"/>
                <a:gd name="T64" fmla="*/ 56 w 543"/>
                <a:gd name="T65" fmla="*/ 154 h 446"/>
                <a:gd name="T66" fmla="*/ 83 w 543"/>
                <a:gd name="T67" fmla="*/ 135 h 446"/>
                <a:gd name="T68" fmla="*/ 301 w 543"/>
                <a:gd name="T69" fmla="*/ 19 h 446"/>
                <a:gd name="T70" fmla="*/ 331 w 543"/>
                <a:gd name="T71" fmla="*/ 6 h 446"/>
                <a:gd name="T72" fmla="*/ 363 w 543"/>
                <a:gd name="T73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3" h="446">
                  <a:moveTo>
                    <a:pt x="363" y="0"/>
                  </a:moveTo>
                  <a:lnTo>
                    <a:pt x="393" y="1"/>
                  </a:lnTo>
                  <a:lnTo>
                    <a:pt x="425" y="7"/>
                  </a:lnTo>
                  <a:lnTo>
                    <a:pt x="453" y="19"/>
                  </a:lnTo>
                  <a:lnTo>
                    <a:pt x="480" y="36"/>
                  </a:lnTo>
                  <a:lnTo>
                    <a:pt x="504" y="60"/>
                  </a:lnTo>
                  <a:lnTo>
                    <a:pt x="521" y="87"/>
                  </a:lnTo>
                  <a:lnTo>
                    <a:pt x="524" y="90"/>
                  </a:lnTo>
                  <a:lnTo>
                    <a:pt x="536" y="121"/>
                  </a:lnTo>
                  <a:lnTo>
                    <a:pt x="543" y="153"/>
                  </a:lnTo>
                  <a:lnTo>
                    <a:pt x="543" y="185"/>
                  </a:lnTo>
                  <a:lnTo>
                    <a:pt x="537" y="215"/>
                  </a:lnTo>
                  <a:lnTo>
                    <a:pt x="525" y="244"/>
                  </a:lnTo>
                  <a:lnTo>
                    <a:pt x="509" y="270"/>
                  </a:lnTo>
                  <a:lnTo>
                    <a:pt x="488" y="294"/>
                  </a:lnTo>
                  <a:lnTo>
                    <a:pt x="460" y="313"/>
                  </a:lnTo>
                  <a:lnTo>
                    <a:pt x="242" y="429"/>
                  </a:lnTo>
                  <a:lnTo>
                    <a:pt x="211" y="441"/>
                  </a:lnTo>
                  <a:lnTo>
                    <a:pt x="181" y="446"/>
                  </a:lnTo>
                  <a:lnTo>
                    <a:pt x="149" y="446"/>
                  </a:lnTo>
                  <a:lnTo>
                    <a:pt x="118" y="441"/>
                  </a:lnTo>
                  <a:lnTo>
                    <a:pt x="89" y="429"/>
                  </a:lnTo>
                  <a:lnTo>
                    <a:pt x="63" y="410"/>
                  </a:lnTo>
                  <a:lnTo>
                    <a:pt x="40" y="388"/>
                  </a:lnTo>
                  <a:lnTo>
                    <a:pt x="21" y="361"/>
                  </a:lnTo>
                  <a:lnTo>
                    <a:pt x="19" y="358"/>
                  </a:lnTo>
                  <a:lnTo>
                    <a:pt x="6" y="327"/>
                  </a:lnTo>
                  <a:lnTo>
                    <a:pt x="0" y="295"/>
                  </a:lnTo>
                  <a:lnTo>
                    <a:pt x="0" y="263"/>
                  </a:lnTo>
                  <a:lnTo>
                    <a:pt x="5" y="233"/>
                  </a:lnTo>
                  <a:lnTo>
                    <a:pt x="16" y="204"/>
                  </a:lnTo>
                  <a:lnTo>
                    <a:pt x="34" y="176"/>
                  </a:lnTo>
                  <a:lnTo>
                    <a:pt x="56" y="154"/>
                  </a:lnTo>
                  <a:lnTo>
                    <a:pt x="83" y="135"/>
                  </a:lnTo>
                  <a:lnTo>
                    <a:pt x="301" y="19"/>
                  </a:lnTo>
                  <a:lnTo>
                    <a:pt x="331" y="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6" name="Freeform 12"/>
            <p:cNvSpPr/>
            <p:nvPr/>
          </p:nvSpPr>
          <p:spPr>
            <a:xfrm>
              <a:off x="305042" y="3914251"/>
              <a:ext cx="2367089" cy="2563572"/>
            </a:xfrm>
            <a:custGeom>
              <a:avLst/>
              <a:gdLst>
                <a:gd name="T0" fmla="*/ 1140 w 2036"/>
                <a:gd name="T1" fmla="*/ 4 h 2205"/>
                <a:gd name="T2" fmla="*/ 1209 w 2036"/>
                <a:gd name="T3" fmla="*/ 29 h 2205"/>
                <a:gd name="T4" fmla="*/ 1280 w 2036"/>
                <a:gd name="T5" fmla="*/ 74 h 2205"/>
                <a:gd name="T6" fmla="*/ 1359 w 2036"/>
                <a:gd name="T7" fmla="*/ 135 h 2205"/>
                <a:gd name="T8" fmla="*/ 1444 w 2036"/>
                <a:gd name="T9" fmla="*/ 211 h 2205"/>
                <a:gd name="T10" fmla="*/ 1545 w 2036"/>
                <a:gd name="T11" fmla="*/ 302 h 2205"/>
                <a:gd name="T12" fmla="*/ 1686 w 2036"/>
                <a:gd name="T13" fmla="*/ 419 h 2205"/>
                <a:gd name="T14" fmla="*/ 1796 w 2036"/>
                <a:gd name="T15" fmla="*/ 533 h 2205"/>
                <a:gd name="T16" fmla="*/ 1876 w 2036"/>
                <a:gd name="T17" fmla="*/ 650 h 2205"/>
                <a:gd name="T18" fmla="*/ 1933 w 2036"/>
                <a:gd name="T19" fmla="*/ 762 h 2205"/>
                <a:gd name="T20" fmla="*/ 1971 w 2036"/>
                <a:gd name="T21" fmla="*/ 867 h 2205"/>
                <a:gd name="T22" fmla="*/ 1994 w 2036"/>
                <a:gd name="T23" fmla="*/ 961 h 2205"/>
                <a:gd name="T24" fmla="*/ 2009 w 2036"/>
                <a:gd name="T25" fmla="*/ 1040 h 2205"/>
                <a:gd name="T26" fmla="*/ 2017 w 2036"/>
                <a:gd name="T27" fmla="*/ 1098 h 2205"/>
                <a:gd name="T28" fmla="*/ 2026 w 2036"/>
                <a:gd name="T29" fmla="*/ 1162 h 2205"/>
                <a:gd name="T30" fmla="*/ 2032 w 2036"/>
                <a:gd name="T31" fmla="*/ 1223 h 2205"/>
                <a:gd name="T32" fmla="*/ 2035 w 2036"/>
                <a:gd name="T33" fmla="*/ 1268 h 2205"/>
                <a:gd name="T34" fmla="*/ 2036 w 2036"/>
                <a:gd name="T35" fmla="*/ 1285 h 2205"/>
                <a:gd name="T36" fmla="*/ 2035 w 2036"/>
                <a:gd name="T37" fmla="*/ 1332 h 2205"/>
                <a:gd name="T38" fmla="*/ 2028 w 2036"/>
                <a:gd name="T39" fmla="*/ 1395 h 2205"/>
                <a:gd name="T40" fmla="*/ 2009 w 2036"/>
                <a:gd name="T41" fmla="*/ 1464 h 2205"/>
                <a:gd name="T42" fmla="*/ 1977 w 2036"/>
                <a:gd name="T43" fmla="*/ 1533 h 2205"/>
                <a:gd name="T44" fmla="*/ 1924 w 2036"/>
                <a:gd name="T45" fmla="*/ 1589 h 2205"/>
                <a:gd name="T46" fmla="*/ 1812 w 2036"/>
                <a:gd name="T47" fmla="*/ 1690 h 2205"/>
                <a:gd name="T48" fmla="*/ 1709 w 2036"/>
                <a:gd name="T49" fmla="*/ 1797 h 2205"/>
                <a:gd name="T50" fmla="*/ 1613 w 2036"/>
                <a:gd name="T51" fmla="*/ 1905 h 2205"/>
                <a:gd name="T52" fmla="*/ 1520 w 2036"/>
                <a:gd name="T53" fmla="*/ 2007 h 2205"/>
                <a:gd name="T54" fmla="*/ 1427 w 2036"/>
                <a:gd name="T55" fmla="*/ 2094 h 2205"/>
                <a:gd name="T56" fmla="*/ 1334 w 2036"/>
                <a:gd name="T57" fmla="*/ 2161 h 2205"/>
                <a:gd name="T58" fmla="*/ 1235 w 2036"/>
                <a:gd name="T59" fmla="*/ 2199 h 2205"/>
                <a:gd name="T60" fmla="*/ 1136 w 2036"/>
                <a:gd name="T61" fmla="*/ 2203 h 2205"/>
                <a:gd name="T62" fmla="*/ 1030 w 2036"/>
                <a:gd name="T63" fmla="*/ 2176 h 2205"/>
                <a:gd name="T64" fmla="*/ 913 w 2036"/>
                <a:gd name="T65" fmla="*/ 2125 h 2205"/>
                <a:gd name="T66" fmla="*/ 788 w 2036"/>
                <a:gd name="T67" fmla="*/ 2053 h 2205"/>
                <a:gd name="T68" fmla="*/ 652 w 2036"/>
                <a:gd name="T69" fmla="*/ 1968 h 2205"/>
                <a:gd name="T70" fmla="*/ 564 w 2036"/>
                <a:gd name="T71" fmla="*/ 1912 h 2205"/>
                <a:gd name="T72" fmla="*/ 407 w 2036"/>
                <a:gd name="T73" fmla="*/ 1805 h 2205"/>
                <a:gd name="T74" fmla="*/ 276 w 2036"/>
                <a:gd name="T75" fmla="*/ 1706 h 2205"/>
                <a:gd name="T76" fmla="*/ 164 w 2036"/>
                <a:gd name="T77" fmla="*/ 1621 h 2205"/>
                <a:gd name="T78" fmla="*/ 97 w 2036"/>
                <a:gd name="T79" fmla="*/ 1560 h 2205"/>
                <a:gd name="T80" fmla="*/ 47 w 2036"/>
                <a:gd name="T81" fmla="*/ 1485 h 2205"/>
                <a:gd name="T82" fmla="*/ 13 w 2036"/>
                <a:gd name="T83" fmla="*/ 1392 h 2205"/>
                <a:gd name="T84" fmla="*/ 0 w 2036"/>
                <a:gd name="T85" fmla="*/ 1281 h 2205"/>
                <a:gd name="T86" fmla="*/ 9 w 2036"/>
                <a:gd name="T87" fmla="*/ 1155 h 2205"/>
                <a:gd name="T88" fmla="*/ 42 w 2036"/>
                <a:gd name="T89" fmla="*/ 1009 h 2205"/>
                <a:gd name="T90" fmla="*/ 771 w 2036"/>
                <a:gd name="T91" fmla="*/ 170 h 2205"/>
                <a:gd name="T92" fmla="*/ 870 w 2036"/>
                <a:gd name="T93" fmla="*/ 90 h 2205"/>
                <a:gd name="T94" fmla="*/ 957 w 2036"/>
                <a:gd name="T95" fmla="*/ 35 h 2205"/>
                <a:gd name="T96" fmla="*/ 1034 w 2036"/>
                <a:gd name="T97" fmla="*/ 5 h 2205"/>
                <a:gd name="T98" fmla="*/ 1105 w 2036"/>
                <a:gd name="T99" fmla="*/ 0 h 2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36" h="2205">
                  <a:moveTo>
                    <a:pt x="1105" y="0"/>
                  </a:moveTo>
                  <a:lnTo>
                    <a:pt x="1140" y="4"/>
                  </a:lnTo>
                  <a:lnTo>
                    <a:pt x="1174" y="14"/>
                  </a:lnTo>
                  <a:lnTo>
                    <a:pt x="1209" y="29"/>
                  </a:lnTo>
                  <a:lnTo>
                    <a:pt x="1244" y="49"/>
                  </a:lnTo>
                  <a:lnTo>
                    <a:pt x="1280" y="74"/>
                  </a:lnTo>
                  <a:lnTo>
                    <a:pt x="1318" y="101"/>
                  </a:lnTo>
                  <a:lnTo>
                    <a:pt x="1359" y="135"/>
                  </a:lnTo>
                  <a:lnTo>
                    <a:pt x="1401" y="171"/>
                  </a:lnTo>
                  <a:lnTo>
                    <a:pt x="1444" y="211"/>
                  </a:lnTo>
                  <a:lnTo>
                    <a:pt x="1492" y="254"/>
                  </a:lnTo>
                  <a:lnTo>
                    <a:pt x="1545" y="302"/>
                  </a:lnTo>
                  <a:lnTo>
                    <a:pt x="1619" y="362"/>
                  </a:lnTo>
                  <a:lnTo>
                    <a:pt x="1686" y="419"/>
                  </a:lnTo>
                  <a:lnTo>
                    <a:pt x="1745" y="475"/>
                  </a:lnTo>
                  <a:lnTo>
                    <a:pt x="1796" y="533"/>
                  </a:lnTo>
                  <a:lnTo>
                    <a:pt x="1840" y="592"/>
                  </a:lnTo>
                  <a:lnTo>
                    <a:pt x="1876" y="650"/>
                  </a:lnTo>
                  <a:lnTo>
                    <a:pt x="1908" y="707"/>
                  </a:lnTo>
                  <a:lnTo>
                    <a:pt x="1933" y="762"/>
                  </a:lnTo>
                  <a:lnTo>
                    <a:pt x="1955" y="816"/>
                  </a:lnTo>
                  <a:lnTo>
                    <a:pt x="1971" y="867"/>
                  </a:lnTo>
                  <a:lnTo>
                    <a:pt x="1984" y="916"/>
                  </a:lnTo>
                  <a:lnTo>
                    <a:pt x="1994" y="961"/>
                  </a:lnTo>
                  <a:lnTo>
                    <a:pt x="2003" y="1002"/>
                  </a:lnTo>
                  <a:lnTo>
                    <a:pt x="2009" y="1040"/>
                  </a:lnTo>
                  <a:lnTo>
                    <a:pt x="2013" y="1072"/>
                  </a:lnTo>
                  <a:lnTo>
                    <a:pt x="2017" y="1098"/>
                  </a:lnTo>
                  <a:lnTo>
                    <a:pt x="2023" y="1130"/>
                  </a:lnTo>
                  <a:lnTo>
                    <a:pt x="2026" y="1162"/>
                  </a:lnTo>
                  <a:lnTo>
                    <a:pt x="2031" y="1194"/>
                  </a:lnTo>
                  <a:lnTo>
                    <a:pt x="2032" y="1223"/>
                  </a:lnTo>
                  <a:lnTo>
                    <a:pt x="2035" y="1248"/>
                  </a:lnTo>
                  <a:lnTo>
                    <a:pt x="2035" y="1268"/>
                  </a:lnTo>
                  <a:lnTo>
                    <a:pt x="2036" y="1281"/>
                  </a:lnTo>
                  <a:lnTo>
                    <a:pt x="2036" y="1285"/>
                  </a:lnTo>
                  <a:lnTo>
                    <a:pt x="2036" y="1307"/>
                  </a:lnTo>
                  <a:lnTo>
                    <a:pt x="2035" y="1332"/>
                  </a:lnTo>
                  <a:lnTo>
                    <a:pt x="2032" y="1363"/>
                  </a:lnTo>
                  <a:lnTo>
                    <a:pt x="2028" y="1395"/>
                  </a:lnTo>
                  <a:lnTo>
                    <a:pt x="2020" y="1429"/>
                  </a:lnTo>
                  <a:lnTo>
                    <a:pt x="2009" y="1464"/>
                  </a:lnTo>
                  <a:lnTo>
                    <a:pt x="1994" y="1499"/>
                  </a:lnTo>
                  <a:lnTo>
                    <a:pt x="1977" y="1533"/>
                  </a:lnTo>
                  <a:lnTo>
                    <a:pt x="1953" y="1563"/>
                  </a:lnTo>
                  <a:lnTo>
                    <a:pt x="1924" y="1589"/>
                  </a:lnTo>
                  <a:lnTo>
                    <a:pt x="1866" y="1639"/>
                  </a:lnTo>
                  <a:lnTo>
                    <a:pt x="1812" y="1690"/>
                  </a:lnTo>
                  <a:lnTo>
                    <a:pt x="1760" y="1744"/>
                  </a:lnTo>
                  <a:lnTo>
                    <a:pt x="1709" y="1797"/>
                  </a:lnTo>
                  <a:lnTo>
                    <a:pt x="1660" y="1851"/>
                  </a:lnTo>
                  <a:lnTo>
                    <a:pt x="1613" y="1905"/>
                  </a:lnTo>
                  <a:lnTo>
                    <a:pt x="1567" y="1957"/>
                  </a:lnTo>
                  <a:lnTo>
                    <a:pt x="1520" y="2007"/>
                  </a:lnTo>
                  <a:lnTo>
                    <a:pt x="1473" y="2053"/>
                  </a:lnTo>
                  <a:lnTo>
                    <a:pt x="1427" y="2094"/>
                  </a:lnTo>
                  <a:lnTo>
                    <a:pt x="1380" y="2131"/>
                  </a:lnTo>
                  <a:lnTo>
                    <a:pt x="1334" y="2161"/>
                  </a:lnTo>
                  <a:lnTo>
                    <a:pt x="1286" y="2184"/>
                  </a:lnTo>
                  <a:lnTo>
                    <a:pt x="1235" y="2199"/>
                  </a:lnTo>
                  <a:lnTo>
                    <a:pt x="1187" y="2205"/>
                  </a:lnTo>
                  <a:lnTo>
                    <a:pt x="1136" y="2203"/>
                  </a:lnTo>
                  <a:lnTo>
                    <a:pt x="1084" y="2193"/>
                  </a:lnTo>
                  <a:lnTo>
                    <a:pt x="1030" y="2176"/>
                  </a:lnTo>
                  <a:lnTo>
                    <a:pt x="973" y="2152"/>
                  </a:lnTo>
                  <a:lnTo>
                    <a:pt x="913" y="2125"/>
                  </a:lnTo>
                  <a:lnTo>
                    <a:pt x="852" y="2091"/>
                  </a:lnTo>
                  <a:lnTo>
                    <a:pt x="788" y="2053"/>
                  </a:lnTo>
                  <a:lnTo>
                    <a:pt x="721" y="2013"/>
                  </a:lnTo>
                  <a:lnTo>
                    <a:pt x="652" y="1968"/>
                  </a:lnTo>
                  <a:lnTo>
                    <a:pt x="579" y="1921"/>
                  </a:lnTo>
                  <a:lnTo>
                    <a:pt x="564" y="1912"/>
                  </a:lnTo>
                  <a:lnTo>
                    <a:pt x="481" y="1859"/>
                  </a:lnTo>
                  <a:lnTo>
                    <a:pt x="407" y="1805"/>
                  </a:lnTo>
                  <a:lnTo>
                    <a:pt x="339" y="1754"/>
                  </a:lnTo>
                  <a:lnTo>
                    <a:pt x="276" y="1706"/>
                  </a:lnTo>
                  <a:lnTo>
                    <a:pt x="218" y="1662"/>
                  </a:lnTo>
                  <a:lnTo>
                    <a:pt x="164" y="1621"/>
                  </a:lnTo>
                  <a:lnTo>
                    <a:pt x="129" y="1592"/>
                  </a:lnTo>
                  <a:lnTo>
                    <a:pt x="97" y="1560"/>
                  </a:lnTo>
                  <a:lnTo>
                    <a:pt x="70" y="1524"/>
                  </a:lnTo>
                  <a:lnTo>
                    <a:pt x="47" y="1485"/>
                  </a:lnTo>
                  <a:lnTo>
                    <a:pt x="28" y="1440"/>
                  </a:lnTo>
                  <a:lnTo>
                    <a:pt x="13" y="1392"/>
                  </a:lnTo>
                  <a:lnTo>
                    <a:pt x="4" y="1339"/>
                  </a:lnTo>
                  <a:lnTo>
                    <a:pt x="0" y="1281"/>
                  </a:lnTo>
                  <a:lnTo>
                    <a:pt x="1" y="1220"/>
                  </a:lnTo>
                  <a:lnTo>
                    <a:pt x="9" y="1155"/>
                  </a:lnTo>
                  <a:lnTo>
                    <a:pt x="23" y="1085"/>
                  </a:lnTo>
                  <a:lnTo>
                    <a:pt x="42" y="1009"/>
                  </a:lnTo>
                  <a:lnTo>
                    <a:pt x="68" y="929"/>
                  </a:lnTo>
                  <a:lnTo>
                    <a:pt x="771" y="170"/>
                  </a:lnTo>
                  <a:lnTo>
                    <a:pt x="823" y="126"/>
                  </a:lnTo>
                  <a:lnTo>
                    <a:pt x="870" y="90"/>
                  </a:lnTo>
                  <a:lnTo>
                    <a:pt x="915" y="59"/>
                  </a:lnTo>
                  <a:lnTo>
                    <a:pt x="957" y="35"/>
                  </a:lnTo>
                  <a:lnTo>
                    <a:pt x="996" y="17"/>
                  </a:lnTo>
                  <a:lnTo>
                    <a:pt x="1034" y="5"/>
                  </a:lnTo>
                  <a:lnTo>
                    <a:pt x="1071" y="0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7" name="Freeform 13"/>
            <p:cNvSpPr/>
            <p:nvPr/>
          </p:nvSpPr>
          <p:spPr>
            <a:xfrm>
              <a:off x="-298355" y="5451232"/>
              <a:ext cx="2047369" cy="1406767"/>
            </a:xfrm>
            <a:custGeom>
              <a:avLst/>
              <a:gdLst>
                <a:gd name="T0" fmla="*/ 771 w 1761"/>
                <a:gd name="T1" fmla="*/ 0 h 1210"/>
                <a:gd name="T2" fmla="*/ 1761 w 1761"/>
                <a:gd name="T3" fmla="*/ 630 h 1210"/>
                <a:gd name="T4" fmla="*/ 1392 w 1761"/>
                <a:gd name="T5" fmla="*/ 1210 h 1210"/>
                <a:gd name="T6" fmla="*/ 0 w 1761"/>
                <a:gd name="T7" fmla="*/ 1210 h 1210"/>
                <a:gd name="T8" fmla="*/ 771 w 1761"/>
                <a:gd name="T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1" h="1210">
                  <a:moveTo>
                    <a:pt x="771" y="0"/>
                  </a:moveTo>
                  <a:lnTo>
                    <a:pt x="1761" y="630"/>
                  </a:lnTo>
                  <a:lnTo>
                    <a:pt x="1392" y="1210"/>
                  </a:lnTo>
                  <a:lnTo>
                    <a:pt x="0" y="121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8" name="Freeform 14"/>
            <p:cNvSpPr/>
            <p:nvPr/>
          </p:nvSpPr>
          <p:spPr>
            <a:xfrm>
              <a:off x="907278" y="2493532"/>
              <a:ext cx="1783455" cy="3777345"/>
            </a:xfrm>
            <a:custGeom>
              <a:avLst/>
              <a:gdLst>
                <a:gd name="T0" fmla="*/ 233 w 1534"/>
                <a:gd name="T1" fmla="*/ 0 h 3249"/>
                <a:gd name="T2" fmla="*/ 1302 w 1534"/>
                <a:gd name="T3" fmla="*/ 0 h 3249"/>
                <a:gd name="T4" fmla="*/ 1344 w 1534"/>
                <a:gd name="T5" fmla="*/ 3 h 3249"/>
                <a:gd name="T6" fmla="*/ 1383 w 1534"/>
                <a:gd name="T7" fmla="*/ 14 h 3249"/>
                <a:gd name="T8" fmla="*/ 1419 w 1534"/>
                <a:gd name="T9" fmla="*/ 32 h 3249"/>
                <a:gd name="T10" fmla="*/ 1451 w 1534"/>
                <a:gd name="T11" fmla="*/ 54 h 3249"/>
                <a:gd name="T12" fmla="*/ 1479 w 1534"/>
                <a:gd name="T13" fmla="*/ 83 h 3249"/>
                <a:gd name="T14" fmla="*/ 1502 w 1534"/>
                <a:gd name="T15" fmla="*/ 115 h 3249"/>
                <a:gd name="T16" fmla="*/ 1520 w 1534"/>
                <a:gd name="T17" fmla="*/ 151 h 3249"/>
                <a:gd name="T18" fmla="*/ 1531 w 1534"/>
                <a:gd name="T19" fmla="*/ 190 h 3249"/>
                <a:gd name="T20" fmla="*/ 1534 w 1534"/>
                <a:gd name="T21" fmla="*/ 233 h 3249"/>
                <a:gd name="T22" fmla="*/ 1534 w 1534"/>
                <a:gd name="T23" fmla="*/ 3015 h 3249"/>
                <a:gd name="T24" fmla="*/ 1531 w 1534"/>
                <a:gd name="T25" fmla="*/ 3057 h 3249"/>
                <a:gd name="T26" fmla="*/ 1520 w 1534"/>
                <a:gd name="T27" fmla="*/ 3097 h 3249"/>
                <a:gd name="T28" fmla="*/ 1502 w 1534"/>
                <a:gd name="T29" fmla="*/ 3133 h 3249"/>
                <a:gd name="T30" fmla="*/ 1479 w 1534"/>
                <a:gd name="T31" fmla="*/ 3166 h 3249"/>
                <a:gd name="T32" fmla="*/ 1451 w 1534"/>
                <a:gd name="T33" fmla="*/ 3194 h 3249"/>
                <a:gd name="T34" fmla="*/ 1419 w 1534"/>
                <a:gd name="T35" fmla="*/ 3217 h 3249"/>
                <a:gd name="T36" fmla="*/ 1383 w 1534"/>
                <a:gd name="T37" fmla="*/ 3235 h 3249"/>
                <a:gd name="T38" fmla="*/ 1344 w 1534"/>
                <a:gd name="T39" fmla="*/ 3245 h 3249"/>
                <a:gd name="T40" fmla="*/ 1302 w 1534"/>
                <a:gd name="T41" fmla="*/ 3249 h 3249"/>
                <a:gd name="T42" fmla="*/ 233 w 1534"/>
                <a:gd name="T43" fmla="*/ 3249 h 3249"/>
                <a:gd name="T44" fmla="*/ 190 w 1534"/>
                <a:gd name="T45" fmla="*/ 3245 h 3249"/>
                <a:gd name="T46" fmla="*/ 151 w 1534"/>
                <a:gd name="T47" fmla="*/ 3235 h 3249"/>
                <a:gd name="T48" fmla="*/ 115 w 1534"/>
                <a:gd name="T49" fmla="*/ 3217 h 3249"/>
                <a:gd name="T50" fmla="*/ 83 w 1534"/>
                <a:gd name="T51" fmla="*/ 3194 h 3249"/>
                <a:gd name="T52" fmla="*/ 55 w 1534"/>
                <a:gd name="T53" fmla="*/ 3166 h 3249"/>
                <a:gd name="T54" fmla="*/ 32 w 1534"/>
                <a:gd name="T55" fmla="*/ 3133 h 3249"/>
                <a:gd name="T56" fmla="*/ 14 w 1534"/>
                <a:gd name="T57" fmla="*/ 3097 h 3249"/>
                <a:gd name="T58" fmla="*/ 3 w 1534"/>
                <a:gd name="T59" fmla="*/ 3057 h 3249"/>
                <a:gd name="T60" fmla="*/ 0 w 1534"/>
                <a:gd name="T61" fmla="*/ 3015 h 3249"/>
                <a:gd name="T62" fmla="*/ 0 w 1534"/>
                <a:gd name="T63" fmla="*/ 233 h 3249"/>
                <a:gd name="T64" fmla="*/ 3 w 1534"/>
                <a:gd name="T65" fmla="*/ 190 h 3249"/>
                <a:gd name="T66" fmla="*/ 14 w 1534"/>
                <a:gd name="T67" fmla="*/ 151 h 3249"/>
                <a:gd name="T68" fmla="*/ 32 w 1534"/>
                <a:gd name="T69" fmla="*/ 115 h 3249"/>
                <a:gd name="T70" fmla="*/ 55 w 1534"/>
                <a:gd name="T71" fmla="*/ 83 h 3249"/>
                <a:gd name="T72" fmla="*/ 83 w 1534"/>
                <a:gd name="T73" fmla="*/ 54 h 3249"/>
                <a:gd name="T74" fmla="*/ 115 w 1534"/>
                <a:gd name="T75" fmla="*/ 32 h 3249"/>
                <a:gd name="T76" fmla="*/ 151 w 1534"/>
                <a:gd name="T77" fmla="*/ 14 h 3249"/>
                <a:gd name="T78" fmla="*/ 190 w 1534"/>
                <a:gd name="T79" fmla="*/ 3 h 3249"/>
                <a:gd name="T80" fmla="*/ 233 w 1534"/>
                <a:gd name="T81" fmla="*/ 0 h 3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34" h="3249">
                  <a:moveTo>
                    <a:pt x="233" y="0"/>
                  </a:moveTo>
                  <a:lnTo>
                    <a:pt x="1302" y="0"/>
                  </a:lnTo>
                  <a:lnTo>
                    <a:pt x="1344" y="3"/>
                  </a:lnTo>
                  <a:lnTo>
                    <a:pt x="1383" y="14"/>
                  </a:lnTo>
                  <a:lnTo>
                    <a:pt x="1419" y="32"/>
                  </a:lnTo>
                  <a:lnTo>
                    <a:pt x="1451" y="54"/>
                  </a:lnTo>
                  <a:lnTo>
                    <a:pt x="1479" y="83"/>
                  </a:lnTo>
                  <a:lnTo>
                    <a:pt x="1502" y="115"/>
                  </a:lnTo>
                  <a:lnTo>
                    <a:pt x="1520" y="151"/>
                  </a:lnTo>
                  <a:lnTo>
                    <a:pt x="1531" y="190"/>
                  </a:lnTo>
                  <a:lnTo>
                    <a:pt x="1534" y="233"/>
                  </a:lnTo>
                  <a:lnTo>
                    <a:pt x="1534" y="3015"/>
                  </a:lnTo>
                  <a:lnTo>
                    <a:pt x="1531" y="3057"/>
                  </a:lnTo>
                  <a:lnTo>
                    <a:pt x="1520" y="3097"/>
                  </a:lnTo>
                  <a:lnTo>
                    <a:pt x="1502" y="3133"/>
                  </a:lnTo>
                  <a:lnTo>
                    <a:pt x="1479" y="3166"/>
                  </a:lnTo>
                  <a:lnTo>
                    <a:pt x="1451" y="3194"/>
                  </a:lnTo>
                  <a:lnTo>
                    <a:pt x="1419" y="3217"/>
                  </a:lnTo>
                  <a:lnTo>
                    <a:pt x="1383" y="3235"/>
                  </a:lnTo>
                  <a:lnTo>
                    <a:pt x="1344" y="3245"/>
                  </a:lnTo>
                  <a:lnTo>
                    <a:pt x="1302" y="3249"/>
                  </a:lnTo>
                  <a:lnTo>
                    <a:pt x="233" y="3249"/>
                  </a:lnTo>
                  <a:lnTo>
                    <a:pt x="190" y="3245"/>
                  </a:lnTo>
                  <a:lnTo>
                    <a:pt x="151" y="3235"/>
                  </a:lnTo>
                  <a:lnTo>
                    <a:pt x="115" y="3217"/>
                  </a:lnTo>
                  <a:lnTo>
                    <a:pt x="83" y="3194"/>
                  </a:lnTo>
                  <a:lnTo>
                    <a:pt x="55" y="3166"/>
                  </a:lnTo>
                  <a:lnTo>
                    <a:pt x="32" y="3133"/>
                  </a:lnTo>
                  <a:lnTo>
                    <a:pt x="14" y="3097"/>
                  </a:lnTo>
                  <a:lnTo>
                    <a:pt x="3" y="3057"/>
                  </a:lnTo>
                  <a:lnTo>
                    <a:pt x="0" y="3015"/>
                  </a:lnTo>
                  <a:lnTo>
                    <a:pt x="0" y="233"/>
                  </a:lnTo>
                  <a:lnTo>
                    <a:pt x="3" y="190"/>
                  </a:lnTo>
                  <a:lnTo>
                    <a:pt x="14" y="151"/>
                  </a:lnTo>
                  <a:lnTo>
                    <a:pt x="32" y="115"/>
                  </a:lnTo>
                  <a:lnTo>
                    <a:pt x="55" y="83"/>
                  </a:lnTo>
                  <a:lnTo>
                    <a:pt x="83" y="54"/>
                  </a:lnTo>
                  <a:lnTo>
                    <a:pt x="115" y="32"/>
                  </a:lnTo>
                  <a:lnTo>
                    <a:pt x="151" y="14"/>
                  </a:lnTo>
                  <a:lnTo>
                    <a:pt x="190" y="3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9" name="Freeform 16"/>
            <p:cNvSpPr/>
            <p:nvPr/>
          </p:nvSpPr>
          <p:spPr>
            <a:xfrm>
              <a:off x="1639728" y="2753958"/>
              <a:ext cx="312744" cy="75570"/>
            </a:xfrm>
            <a:custGeom>
              <a:avLst/>
              <a:gdLst>
                <a:gd name="T0" fmla="*/ 33 w 269"/>
                <a:gd name="T1" fmla="*/ 0 h 65"/>
                <a:gd name="T2" fmla="*/ 237 w 269"/>
                <a:gd name="T3" fmla="*/ 0 h 65"/>
                <a:gd name="T4" fmla="*/ 248 w 269"/>
                <a:gd name="T5" fmla="*/ 3 h 65"/>
                <a:gd name="T6" fmla="*/ 259 w 269"/>
                <a:gd name="T7" fmla="*/ 9 h 65"/>
                <a:gd name="T8" fmla="*/ 266 w 269"/>
                <a:gd name="T9" fmla="*/ 20 h 65"/>
                <a:gd name="T10" fmla="*/ 269 w 269"/>
                <a:gd name="T11" fmla="*/ 32 h 65"/>
                <a:gd name="T12" fmla="*/ 266 w 269"/>
                <a:gd name="T13" fmla="*/ 45 h 65"/>
                <a:gd name="T14" fmla="*/ 259 w 269"/>
                <a:gd name="T15" fmla="*/ 55 h 65"/>
                <a:gd name="T16" fmla="*/ 248 w 269"/>
                <a:gd name="T17" fmla="*/ 62 h 65"/>
                <a:gd name="T18" fmla="*/ 237 w 269"/>
                <a:gd name="T19" fmla="*/ 65 h 65"/>
                <a:gd name="T20" fmla="*/ 33 w 269"/>
                <a:gd name="T21" fmla="*/ 65 h 65"/>
                <a:gd name="T22" fmla="*/ 20 w 269"/>
                <a:gd name="T23" fmla="*/ 62 h 65"/>
                <a:gd name="T24" fmla="*/ 10 w 269"/>
                <a:gd name="T25" fmla="*/ 55 h 65"/>
                <a:gd name="T26" fmla="*/ 3 w 269"/>
                <a:gd name="T27" fmla="*/ 45 h 65"/>
                <a:gd name="T28" fmla="*/ 0 w 269"/>
                <a:gd name="T29" fmla="*/ 32 h 65"/>
                <a:gd name="T30" fmla="*/ 3 w 269"/>
                <a:gd name="T31" fmla="*/ 20 h 65"/>
                <a:gd name="T32" fmla="*/ 10 w 269"/>
                <a:gd name="T33" fmla="*/ 9 h 65"/>
                <a:gd name="T34" fmla="*/ 20 w 269"/>
                <a:gd name="T35" fmla="*/ 3 h 65"/>
                <a:gd name="T36" fmla="*/ 33 w 269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65">
                  <a:moveTo>
                    <a:pt x="33" y="0"/>
                  </a:moveTo>
                  <a:lnTo>
                    <a:pt x="237" y="0"/>
                  </a:lnTo>
                  <a:lnTo>
                    <a:pt x="248" y="3"/>
                  </a:lnTo>
                  <a:lnTo>
                    <a:pt x="259" y="9"/>
                  </a:lnTo>
                  <a:lnTo>
                    <a:pt x="266" y="20"/>
                  </a:lnTo>
                  <a:lnTo>
                    <a:pt x="269" y="32"/>
                  </a:lnTo>
                  <a:lnTo>
                    <a:pt x="266" y="45"/>
                  </a:lnTo>
                  <a:lnTo>
                    <a:pt x="259" y="55"/>
                  </a:lnTo>
                  <a:lnTo>
                    <a:pt x="248" y="62"/>
                  </a:lnTo>
                  <a:lnTo>
                    <a:pt x="237" y="65"/>
                  </a:lnTo>
                  <a:lnTo>
                    <a:pt x="33" y="65"/>
                  </a:lnTo>
                  <a:lnTo>
                    <a:pt x="20" y="62"/>
                  </a:lnTo>
                  <a:lnTo>
                    <a:pt x="10" y="55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9"/>
                  </a:lnTo>
                  <a:lnTo>
                    <a:pt x="2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0" name="Freeform 17"/>
            <p:cNvSpPr/>
            <p:nvPr/>
          </p:nvSpPr>
          <p:spPr>
            <a:xfrm>
              <a:off x="1596710" y="5969760"/>
              <a:ext cx="399940" cy="111611"/>
            </a:xfrm>
            <a:custGeom>
              <a:avLst/>
              <a:gdLst>
                <a:gd name="T0" fmla="*/ 42 w 344"/>
                <a:gd name="T1" fmla="*/ 0 h 96"/>
                <a:gd name="T2" fmla="*/ 301 w 344"/>
                <a:gd name="T3" fmla="*/ 0 h 96"/>
                <a:gd name="T4" fmla="*/ 317 w 344"/>
                <a:gd name="T5" fmla="*/ 5 h 96"/>
                <a:gd name="T6" fmla="*/ 330 w 344"/>
                <a:gd name="T7" fmla="*/ 15 h 96"/>
                <a:gd name="T8" fmla="*/ 339 w 344"/>
                <a:gd name="T9" fmla="*/ 29 h 96"/>
                <a:gd name="T10" fmla="*/ 344 w 344"/>
                <a:gd name="T11" fmla="*/ 48 h 96"/>
                <a:gd name="T12" fmla="*/ 339 w 344"/>
                <a:gd name="T13" fmla="*/ 67 h 96"/>
                <a:gd name="T14" fmla="*/ 330 w 344"/>
                <a:gd name="T15" fmla="*/ 82 h 96"/>
                <a:gd name="T16" fmla="*/ 317 w 344"/>
                <a:gd name="T17" fmla="*/ 92 h 96"/>
                <a:gd name="T18" fmla="*/ 301 w 344"/>
                <a:gd name="T19" fmla="*/ 96 h 96"/>
                <a:gd name="T20" fmla="*/ 42 w 344"/>
                <a:gd name="T21" fmla="*/ 96 h 96"/>
                <a:gd name="T22" fmla="*/ 25 w 344"/>
                <a:gd name="T23" fmla="*/ 92 h 96"/>
                <a:gd name="T24" fmla="*/ 12 w 344"/>
                <a:gd name="T25" fmla="*/ 82 h 96"/>
                <a:gd name="T26" fmla="*/ 3 w 344"/>
                <a:gd name="T27" fmla="*/ 67 h 96"/>
                <a:gd name="T28" fmla="*/ 0 w 344"/>
                <a:gd name="T29" fmla="*/ 48 h 96"/>
                <a:gd name="T30" fmla="*/ 3 w 344"/>
                <a:gd name="T31" fmla="*/ 29 h 96"/>
                <a:gd name="T32" fmla="*/ 12 w 344"/>
                <a:gd name="T33" fmla="*/ 15 h 96"/>
                <a:gd name="T34" fmla="*/ 25 w 344"/>
                <a:gd name="T35" fmla="*/ 5 h 96"/>
                <a:gd name="T36" fmla="*/ 42 w 344"/>
                <a:gd name="T3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4" h="96">
                  <a:moveTo>
                    <a:pt x="42" y="0"/>
                  </a:moveTo>
                  <a:lnTo>
                    <a:pt x="301" y="0"/>
                  </a:lnTo>
                  <a:lnTo>
                    <a:pt x="317" y="5"/>
                  </a:lnTo>
                  <a:lnTo>
                    <a:pt x="330" y="15"/>
                  </a:lnTo>
                  <a:lnTo>
                    <a:pt x="339" y="29"/>
                  </a:lnTo>
                  <a:lnTo>
                    <a:pt x="344" y="48"/>
                  </a:lnTo>
                  <a:lnTo>
                    <a:pt x="339" y="67"/>
                  </a:lnTo>
                  <a:lnTo>
                    <a:pt x="330" y="82"/>
                  </a:lnTo>
                  <a:lnTo>
                    <a:pt x="317" y="92"/>
                  </a:lnTo>
                  <a:lnTo>
                    <a:pt x="301" y="96"/>
                  </a:lnTo>
                  <a:lnTo>
                    <a:pt x="42" y="96"/>
                  </a:lnTo>
                  <a:lnTo>
                    <a:pt x="25" y="92"/>
                  </a:lnTo>
                  <a:lnTo>
                    <a:pt x="12" y="82"/>
                  </a:lnTo>
                  <a:lnTo>
                    <a:pt x="3" y="67"/>
                  </a:lnTo>
                  <a:lnTo>
                    <a:pt x="0" y="48"/>
                  </a:lnTo>
                  <a:lnTo>
                    <a:pt x="3" y="29"/>
                  </a:lnTo>
                  <a:lnTo>
                    <a:pt x="12" y="15"/>
                  </a:lnTo>
                  <a:lnTo>
                    <a:pt x="25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1" name="Rectangle 19"/>
            <p:cNvSpPr>
              <a:spLocks noChangeArrowheads="1"/>
            </p:cNvSpPr>
            <p:nvPr/>
          </p:nvSpPr>
          <p:spPr>
            <a:xfrm>
              <a:off x="1171192" y="4379299"/>
              <a:ext cx="1255626" cy="179043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2" name="Rectangle 22"/>
            <p:cNvSpPr>
              <a:spLocks noChangeArrowheads="1"/>
            </p:cNvSpPr>
            <p:nvPr/>
          </p:nvSpPr>
          <p:spPr>
            <a:xfrm>
              <a:off x="1211883" y="4796678"/>
              <a:ext cx="310419" cy="40691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3" name="Rectangle 23"/>
            <p:cNvSpPr>
              <a:spLocks noChangeArrowheads="1"/>
            </p:cNvSpPr>
            <p:nvPr/>
          </p:nvSpPr>
          <p:spPr>
            <a:xfrm>
              <a:off x="1558343" y="4796678"/>
              <a:ext cx="310419" cy="40691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4" name="Freeform 25"/>
            <p:cNvSpPr/>
            <p:nvPr/>
          </p:nvSpPr>
          <p:spPr>
            <a:xfrm>
              <a:off x="1273503" y="4664140"/>
              <a:ext cx="55805" cy="69757"/>
            </a:xfrm>
            <a:custGeom>
              <a:avLst/>
              <a:gdLst>
                <a:gd name="T0" fmla="*/ 2 w 48"/>
                <a:gd name="T1" fmla="*/ 0 h 60"/>
                <a:gd name="T2" fmla="*/ 11 w 48"/>
                <a:gd name="T3" fmla="*/ 0 h 60"/>
                <a:gd name="T4" fmla="*/ 19 w 48"/>
                <a:gd name="T5" fmla="*/ 14 h 60"/>
                <a:gd name="T6" fmla="*/ 22 w 48"/>
                <a:gd name="T7" fmla="*/ 19 h 60"/>
                <a:gd name="T8" fmla="*/ 25 w 48"/>
                <a:gd name="T9" fmla="*/ 25 h 60"/>
                <a:gd name="T10" fmla="*/ 25 w 48"/>
                <a:gd name="T11" fmla="*/ 25 h 60"/>
                <a:gd name="T12" fmla="*/ 28 w 48"/>
                <a:gd name="T13" fmla="*/ 19 h 60"/>
                <a:gd name="T14" fmla="*/ 31 w 48"/>
                <a:gd name="T15" fmla="*/ 14 h 60"/>
                <a:gd name="T16" fmla="*/ 38 w 48"/>
                <a:gd name="T17" fmla="*/ 0 h 60"/>
                <a:gd name="T18" fmla="*/ 47 w 48"/>
                <a:gd name="T19" fmla="*/ 0 h 60"/>
                <a:gd name="T20" fmla="*/ 30 w 48"/>
                <a:gd name="T21" fmla="*/ 30 h 60"/>
                <a:gd name="T22" fmla="*/ 48 w 48"/>
                <a:gd name="T23" fmla="*/ 60 h 60"/>
                <a:gd name="T24" fmla="*/ 40 w 48"/>
                <a:gd name="T25" fmla="*/ 60 h 60"/>
                <a:gd name="T26" fmla="*/ 31 w 48"/>
                <a:gd name="T27" fmla="*/ 47 h 60"/>
                <a:gd name="T28" fmla="*/ 28 w 48"/>
                <a:gd name="T29" fmla="*/ 43 h 60"/>
                <a:gd name="T30" fmla="*/ 27 w 48"/>
                <a:gd name="T31" fmla="*/ 38 h 60"/>
                <a:gd name="T32" fmla="*/ 24 w 48"/>
                <a:gd name="T33" fmla="*/ 35 h 60"/>
                <a:gd name="T34" fmla="*/ 24 w 48"/>
                <a:gd name="T35" fmla="*/ 35 h 60"/>
                <a:gd name="T36" fmla="*/ 22 w 48"/>
                <a:gd name="T37" fmla="*/ 38 h 60"/>
                <a:gd name="T38" fmla="*/ 21 w 48"/>
                <a:gd name="T39" fmla="*/ 43 h 60"/>
                <a:gd name="T40" fmla="*/ 18 w 48"/>
                <a:gd name="T41" fmla="*/ 47 h 60"/>
                <a:gd name="T42" fmla="*/ 11 w 48"/>
                <a:gd name="T43" fmla="*/ 60 h 60"/>
                <a:gd name="T44" fmla="*/ 0 w 48"/>
                <a:gd name="T45" fmla="*/ 60 h 60"/>
                <a:gd name="T46" fmla="*/ 19 w 48"/>
                <a:gd name="T47" fmla="*/ 30 h 60"/>
                <a:gd name="T48" fmla="*/ 2 w 48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60">
                  <a:moveTo>
                    <a:pt x="2" y="0"/>
                  </a:moveTo>
                  <a:lnTo>
                    <a:pt x="11" y="0"/>
                  </a:lnTo>
                  <a:lnTo>
                    <a:pt x="19" y="14"/>
                  </a:lnTo>
                  <a:lnTo>
                    <a:pt x="22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8" y="19"/>
                  </a:lnTo>
                  <a:lnTo>
                    <a:pt x="31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30" y="30"/>
                  </a:lnTo>
                  <a:lnTo>
                    <a:pt x="48" y="60"/>
                  </a:lnTo>
                  <a:lnTo>
                    <a:pt x="40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7" y="38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8" y="47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5" name="Freeform 26"/>
            <p:cNvSpPr/>
            <p:nvPr/>
          </p:nvSpPr>
          <p:spPr>
            <a:xfrm>
              <a:off x="1332796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11 w 47"/>
                <a:gd name="T3" fmla="*/ 0 h 60"/>
                <a:gd name="T4" fmla="*/ 18 w 47"/>
                <a:gd name="T5" fmla="*/ 14 h 60"/>
                <a:gd name="T6" fmla="*/ 21 w 47"/>
                <a:gd name="T7" fmla="*/ 19 h 60"/>
                <a:gd name="T8" fmla="*/ 24 w 47"/>
                <a:gd name="T9" fmla="*/ 25 h 60"/>
                <a:gd name="T10" fmla="*/ 24 w 47"/>
                <a:gd name="T11" fmla="*/ 25 h 60"/>
                <a:gd name="T12" fmla="*/ 27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4 w 47"/>
                <a:gd name="T33" fmla="*/ 35 h 60"/>
                <a:gd name="T34" fmla="*/ 24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9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11" y="0"/>
                  </a:lnTo>
                  <a:lnTo>
                    <a:pt x="18" y="14"/>
                  </a:lnTo>
                  <a:lnTo>
                    <a:pt x="21" y="19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6" name="Freeform 27"/>
            <p:cNvSpPr/>
            <p:nvPr/>
          </p:nvSpPr>
          <p:spPr>
            <a:xfrm>
              <a:off x="1390927" y="4664140"/>
              <a:ext cx="55805" cy="69757"/>
            </a:xfrm>
            <a:custGeom>
              <a:avLst/>
              <a:gdLst>
                <a:gd name="T0" fmla="*/ 1 w 48"/>
                <a:gd name="T1" fmla="*/ 0 h 60"/>
                <a:gd name="T2" fmla="*/ 10 w 48"/>
                <a:gd name="T3" fmla="*/ 0 h 60"/>
                <a:gd name="T4" fmla="*/ 19 w 48"/>
                <a:gd name="T5" fmla="*/ 14 h 60"/>
                <a:gd name="T6" fmla="*/ 22 w 48"/>
                <a:gd name="T7" fmla="*/ 19 h 60"/>
                <a:gd name="T8" fmla="*/ 25 w 48"/>
                <a:gd name="T9" fmla="*/ 25 h 60"/>
                <a:gd name="T10" fmla="*/ 25 w 48"/>
                <a:gd name="T11" fmla="*/ 25 h 60"/>
                <a:gd name="T12" fmla="*/ 27 w 48"/>
                <a:gd name="T13" fmla="*/ 19 h 60"/>
                <a:gd name="T14" fmla="*/ 30 w 48"/>
                <a:gd name="T15" fmla="*/ 14 h 60"/>
                <a:gd name="T16" fmla="*/ 38 w 48"/>
                <a:gd name="T17" fmla="*/ 0 h 60"/>
                <a:gd name="T18" fmla="*/ 48 w 48"/>
                <a:gd name="T19" fmla="*/ 0 h 60"/>
                <a:gd name="T20" fmla="*/ 29 w 48"/>
                <a:gd name="T21" fmla="*/ 30 h 60"/>
                <a:gd name="T22" fmla="*/ 48 w 48"/>
                <a:gd name="T23" fmla="*/ 60 h 60"/>
                <a:gd name="T24" fmla="*/ 39 w 48"/>
                <a:gd name="T25" fmla="*/ 60 h 60"/>
                <a:gd name="T26" fmla="*/ 30 w 48"/>
                <a:gd name="T27" fmla="*/ 47 h 60"/>
                <a:gd name="T28" fmla="*/ 27 w 48"/>
                <a:gd name="T29" fmla="*/ 43 h 60"/>
                <a:gd name="T30" fmla="*/ 26 w 48"/>
                <a:gd name="T31" fmla="*/ 38 h 60"/>
                <a:gd name="T32" fmla="*/ 23 w 48"/>
                <a:gd name="T33" fmla="*/ 35 h 60"/>
                <a:gd name="T34" fmla="*/ 23 w 48"/>
                <a:gd name="T35" fmla="*/ 35 h 60"/>
                <a:gd name="T36" fmla="*/ 22 w 48"/>
                <a:gd name="T37" fmla="*/ 38 h 60"/>
                <a:gd name="T38" fmla="*/ 20 w 48"/>
                <a:gd name="T39" fmla="*/ 43 h 60"/>
                <a:gd name="T40" fmla="*/ 17 w 48"/>
                <a:gd name="T41" fmla="*/ 47 h 60"/>
                <a:gd name="T42" fmla="*/ 10 w 48"/>
                <a:gd name="T43" fmla="*/ 60 h 60"/>
                <a:gd name="T44" fmla="*/ 0 w 48"/>
                <a:gd name="T45" fmla="*/ 60 h 60"/>
                <a:gd name="T46" fmla="*/ 19 w 48"/>
                <a:gd name="T47" fmla="*/ 30 h 60"/>
                <a:gd name="T48" fmla="*/ 1 w 48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60">
                  <a:moveTo>
                    <a:pt x="1" y="0"/>
                  </a:moveTo>
                  <a:lnTo>
                    <a:pt x="10" y="0"/>
                  </a:lnTo>
                  <a:lnTo>
                    <a:pt x="19" y="14"/>
                  </a:lnTo>
                  <a:lnTo>
                    <a:pt x="22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0" y="1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29" y="30"/>
                  </a:lnTo>
                  <a:lnTo>
                    <a:pt x="48" y="60"/>
                  </a:lnTo>
                  <a:lnTo>
                    <a:pt x="39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6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0" y="43"/>
                  </a:lnTo>
                  <a:lnTo>
                    <a:pt x="17" y="47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7" name="Freeform 28"/>
            <p:cNvSpPr/>
            <p:nvPr/>
          </p:nvSpPr>
          <p:spPr>
            <a:xfrm>
              <a:off x="1450221" y="4664140"/>
              <a:ext cx="53480" cy="69757"/>
            </a:xfrm>
            <a:custGeom>
              <a:avLst/>
              <a:gdLst>
                <a:gd name="T0" fmla="*/ 1 w 46"/>
                <a:gd name="T1" fmla="*/ 0 h 60"/>
                <a:gd name="T2" fmla="*/ 10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8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30 w 46"/>
                <a:gd name="T27" fmla="*/ 47 h 60"/>
                <a:gd name="T28" fmla="*/ 27 w 46"/>
                <a:gd name="T29" fmla="*/ 43 h 60"/>
                <a:gd name="T30" fmla="*/ 24 w 46"/>
                <a:gd name="T31" fmla="*/ 38 h 60"/>
                <a:gd name="T32" fmla="*/ 23 w 46"/>
                <a:gd name="T33" fmla="*/ 35 h 60"/>
                <a:gd name="T34" fmla="*/ 23 w 46"/>
                <a:gd name="T35" fmla="*/ 35 h 60"/>
                <a:gd name="T36" fmla="*/ 22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9 w 46"/>
                <a:gd name="T47" fmla="*/ 30 h 60"/>
                <a:gd name="T48" fmla="*/ 1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1" y="0"/>
                  </a:moveTo>
                  <a:lnTo>
                    <a:pt x="10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4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8" name="Freeform 29"/>
            <p:cNvSpPr/>
            <p:nvPr/>
          </p:nvSpPr>
          <p:spPr>
            <a:xfrm>
              <a:off x="1509514" y="4664140"/>
              <a:ext cx="53480" cy="69757"/>
            </a:xfrm>
            <a:custGeom>
              <a:avLst/>
              <a:gdLst>
                <a:gd name="T0" fmla="*/ 0 w 46"/>
                <a:gd name="T1" fmla="*/ 0 h 60"/>
                <a:gd name="T2" fmla="*/ 8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6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7 w 46"/>
                <a:gd name="T25" fmla="*/ 60 h 60"/>
                <a:gd name="T26" fmla="*/ 29 w 46"/>
                <a:gd name="T27" fmla="*/ 47 h 60"/>
                <a:gd name="T28" fmla="*/ 26 w 46"/>
                <a:gd name="T29" fmla="*/ 43 h 60"/>
                <a:gd name="T30" fmla="*/ 24 w 46"/>
                <a:gd name="T31" fmla="*/ 38 h 60"/>
                <a:gd name="T32" fmla="*/ 21 w 46"/>
                <a:gd name="T33" fmla="*/ 35 h 60"/>
                <a:gd name="T34" fmla="*/ 21 w 46"/>
                <a:gd name="T35" fmla="*/ 35 h 60"/>
                <a:gd name="T36" fmla="*/ 20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7 w 46"/>
                <a:gd name="T47" fmla="*/ 30 h 60"/>
                <a:gd name="T48" fmla="*/ 0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0" y="0"/>
                  </a:moveTo>
                  <a:lnTo>
                    <a:pt x="8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7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4" y="38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9" name="Freeform 30"/>
            <p:cNvSpPr/>
            <p:nvPr/>
          </p:nvSpPr>
          <p:spPr>
            <a:xfrm>
              <a:off x="1566482" y="4664140"/>
              <a:ext cx="54643" cy="69757"/>
            </a:xfrm>
            <a:custGeom>
              <a:avLst/>
              <a:gdLst>
                <a:gd name="T0" fmla="*/ 2 w 47"/>
                <a:gd name="T1" fmla="*/ 0 h 60"/>
                <a:gd name="T2" fmla="*/ 10 w 47"/>
                <a:gd name="T3" fmla="*/ 0 h 60"/>
                <a:gd name="T4" fmla="*/ 18 w 47"/>
                <a:gd name="T5" fmla="*/ 14 h 60"/>
                <a:gd name="T6" fmla="*/ 20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3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2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2" y="0"/>
                  </a:moveTo>
                  <a:lnTo>
                    <a:pt x="10" y="0"/>
                  </a:lnTo>
                  <a:lnTo>
                    <a:pt x="18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0" name="Freeform 31"/>
            <p:cNvSpPr/>
            <p:nvPr/>
          </p:nvSpPr>
          <p:spPr>
            <a:xfrm>
              <a:off x="1649029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9 w 47"/>
                <a:gd name="T3" fmla="*/ 0 h 60"/>
                <a:gd name="T4" fmla="*/ 18 w 47"/>
                <a:gd name="T5" fmla="*/ 14 h 60"/>
                <a:gd name="T6" fmla="*/ 21 w 47"/>
                <a:gd name="T7" fmla="*/ 19 h 60"/>
                <a:gd name="T8" fmla="*/ 24 w 47"/>
                <a:gd name="T9" fmla="*/ 25 h 60"/>
                <a:gd name="T10" fmla="*/ 24 w 47"/>
                <a:gd name="T11" fmla="*/ 25 h 60"/>
                <a:gd name="T12" fmla="*/ 27 w 47"/>
                <a:gd name="T13" fmla="*/ 19 h 60"/>
                <a:gd name="T14" fmla="*/ 29 w 47"/>
                <a:gd name="T15" fmla="*/ 14 h 60"/>
                <a:gd name="T16" fmla="*/ 37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29 w 47"/>
                <a:gd name="T27" fmla="*/ 47 h 60"/>
                <a:gd name="T28" fmla="*/ 27 w 47"/>
                <a:gd name="T29" fmla="*/ 43 h 60"/>
                <a:gd name="T30" fmla="*/ 25 w 47"/>
                <a:gd name="T31" fmla="*/ 38 h 60"/>
                <a:gd name="T32" fmla="*/ 24 w 47"/>
                <a:gd name="T33" fmla="*/ 35 h 60"/>
                <a:gd name="T34" fmla="*/ 22 w 47"/>
                <a:gd name="T35" fmla="*/ 35 h 60"/>
                <a:gd name="T36" fmla="*/ 21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9" y="0"/>
                  </a:lnTo>
                  <a:lnTo>
                    <a:pt x="18" y="14"/>
                  </a:lnTo>
                  <a:lnTo>
                    <a:pt x="21" y="19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4" y="35"/>
                  </a:lnTo>
                  <a:lnTo>
                    <a:pt x="22" y="35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1" name="Freeform 32"/>
            <p:cNvSpPr/>
            <p:nvPr/>
          </p:nvSpPr>
          <p:spPr>
            <a:xfrm>
              <a:off x="1707159" y="4664140"/>
              <a:ext cx="53480" cy="69757"/>
            </a:xfrm>
            <a:custGeom>
              <a:avLst/>
              <a:gdLst>
                <a:gd name="T0" fmla="*/ 1 w 46"/>
                <a:gd name="T1" fmla="*/ 0 h 60"/>
                <a:gd name="T2" fmla="*/ 10 w 46"/>
                <a:gd name="T3" fmla="*/ 0 h 60"/>
                <a:gd name="T4" fmla="*/ 17 w 46"/>
                <a:gd name="T5" fmla="*/ 14 h 60"/>
                <a:gd name="T6" fmla="*/ 22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8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30 w 46"/>
                <a:gd name="T27" fmla="*/ 47 h 60"/>
                <a:gd name="T28" fmla="*/ 27 w 46"/>
                <a:gd name="T29" fmla="*/ 43 h 60"/>
                <a:gd name="T30" fmla="*/ 25 w 46"/>
                <a:gd name="T31" fmla="*/ 38 h 60"/>
                <a:gd name="T32" fmla="*/ 23 w 46"/>
                <a:gd name="T33" fmla="*/ 35 h 60"/>
                <a:gd name="T34" fmla="*/ 23 w 46"/>
                <a:gd name="T35" fmla="*/ 35 h 60"/>
                <a:gd name="T36" fmla="*/ 22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9 w 46"/>
                <a:gd name="T43" fmla="*/ 60 h 60"/>
                <a:gd name="T44" fmla="*/ 0 w 46"/>
                <a:gd name="T45" fmla="*/ 60 h 60"/>
                <a:gd name="T46" fmla="*/ 19 w 46"/>
                <a:gd name="T47" fmla="*/ 30 h 60"/>
                <a:gd name="T48" fmla="*/ 1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1" y="0"/>
                  </a:moveTo>
                  <a:lnTo>
                    <a:pt x="10" y="0"/>
                  </a:lnTo>
                  <a:lnTo>
                    <a:pt x="17" y="14"/>
                  </a:lnTo>
                  <a:lnTo>
                    <a:pt x="22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2" name="Freeform 33"/>
            <p:cNvSpPr/>
            <p:nvPr/>
          </p:nvSpPr>
          <p:spPr>
            <a:xfrm>
              <a:off x="1766452" y="4664140"/>
              <a:ext cx="53480" cy="69757"/>
            </a:xfrm>
            <a:custGeom>
              <a:avLst/>
              <a:gdLst>
                <a:gd name="T0" fmla="*/ 0 w 46"/>
                <a:gd name="T1" fmla="*/ 0 h 60"/>
                <a:gd name="T2" fmla="*/ 8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6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29 w 46"/>
                <a:gd name="T27" fmla="*/ 47 h 60"/>
                <a:gd name="T28" fmla="*/ 26 w 46"/>
                <a:gd name="T29" fmla="*/ 43 h 60"/>
                <a:gd name="T30" fmla="*/ 24 w 46"/>
                <a:gd name="T31" fmla="*/ 38 h 60"/>
                <a:gd name="T32" fmla="*/ 23 w 46"/>
                <a:gd name="T33" fmla="*/ 35 h 60"/>
                <a:gd name="T34" fmla="*/ 22 w 46"/>
                <a:gd name="T35" fmla="*/ 35 h 60"/>
                <a:gd name="T36" fmla="*/ 20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7 w 46"/>
                <a:gd name="T47" fmla="*/ 30 h 60"/>
                <a:gd name="T48" fmla="*/ 0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0" y="0"/>
                  </a:moveTo>
                  <a:lnTo>
                    <a:pt x="8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4" y="38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3" name="Freeform 34"/>
            <p:cNvSpPr/>
            <p:nvPr/>
          </p:nvSpPr>
          <p:spPr>
            <a:xfrm>
              <a:off x="1823421" y="4664140"/>
              <a:ext cx="54643" cy="69757"/>
            </a:xfrm>
            <a:custGeom>
              <a:avLst/>
              <a:gdLst>
                <a:gd name="T0" fmla="*/ 2 w 47"/>
                <a:gd name="T1" fmla="*/ 0 h 60"/>
                <a:gd name="T2" fmla="*/ 10 w 47"/>
                <a:gd name="T3" fmla="*/ 0 h 60"/>
                <a:gd name="T4" fmla="*/ 18 w 47"/>
                <a:gd name="T5" fmla="*/ 14 h 60"/>
                <a:gd name="T6" fmla="*/ 22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3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9 w 47"/>
                <a:gd name="T47" fmla="*/ 30 h 60"/>
                <a:gd name="T48" fmla="*/ 2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2" y="0"/>
                  </a:moveTo>
                  <a:lnTo>
                    <a:pt x="10" y="0"/>
                  </a:lnTo>
                  <a:lnTo>
                    <a:pt x="18" y="14"/>
                  </a:lnTo>
                  <a:lnTo>
                    <a:pt x="22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4" name="Freeform 35"/>
            <p:cNvSpPr/>
            <p:nvPr/>
          </p:nvSpPr>
          <p:spPr>
            <a:xfrm>
              <a:off x="1882715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9 w 47"/>
                <a:gd name="T3" fmla="*/ 0 h 60"/>
                <a:gd name="T4" fmla="*/ 18 w 47"/>
                <a:gd name="T5" fmla="*/ 14 h 60"/>
                <a:gd name="T6" fmla="*/ 20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6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29 w 47"/>
                <a:gd name="T27" fmla="*/ 47 h 60"/>
                <a:gd name="T28" fmla="*/ 26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2 w 47"/>
                <a:gd name="T35" fmla="*/ 35 h 60"/>
                <a:gd name="T36" fmla="*/ 20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9" y="0"/>
                  </a:lnTo>
                  <a:lnTo>
                    <a:pt x="18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5" name="Freeform 40"/>
            <p:cNvSpPr/>
            <p:nvPr/>
          </p:nvSpPr>
          <p:spPr>
            <a:xfrm>
              <a:off x="-171630" y="6077883"/>
              <a:ext cx="1428857" cy="780116"/>
            </a:xfrm>
            <a:custGeom>
              <a:avLst/>
              <a:gdLst>
                <a:gd name="T0" fmla="*/ 187 w 1229"/>
                <a:gd name="T1" fmla="*/ 0 h 671"/>
                <a:gd name="T2" fmla="*/ 192 w 1229"/>
                <a:gd name="T3" fmla="*/ 0 h 671"/>
                <a:gd name="T4" fmla="*/ 196 w 1229"/>
                <a:gd name="T5" fmla="*/ 3 h 671"/>
                <a:gd name="T6" fmla="*/ 1229 w 1229"/>
                <a:gd name="T7" fmla="*/ 671 h 671"/>
                <a:gd name="T8" fmla="*/ 585 w 1229"/>
                <a:gd name="T9" fmla="*/ 671 h 671"/>
                <a:gd name="T10" fmla="*/ 7 w 1229"/>
                <a:gd name="T11" fmla="*/ 297 h 671"/>
                <a:gd name="T12" fmla="*/ 3 w 1229"/>
                <a:gd name="T13" fmla="*/ 293 h 671"/>
                <a:gd name="T14" fmla="*/ 0 w 1229"/>
                <a:gd name="T15" fmla="*/ 290 h 671"/>
                <a:gd name="T16" fmla="*/ 0 w 1229"/>
                <a:gd name="T17" fmla="*/ 284 h 671"/>
                <a:gd name="T18" fmla="*/ 0 w 1229"/>
                <a:gd name="T19" fmla="*/ 280 h 671"/>
                <a:gd name="T20" fmla="*/ 1 w 1229"/>
                <a:gd name="T21" fmla="*/ 275 h 671"/>
                <a:gd name="T22" fmla="*/ 176 w 1229"/>
                <a:gd name="T23" fmla="*/ 8 h 671"/>
                <a:gd name="T24" fmla="*/ 179 w 1229"/>
                <a:gd name="T25" fmla="*/ 3 h 671"/>
                <a:gd name="T26" fmla="*/ 183 w 1229"/>
                <a:gd name="T27" fmla="*/ 2 h 671"/>
                <a:gd name="T28" fmla="*/ 187 w 1229"/>
                <a:gd name="T2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9" h="671">
                  <a:moveTo>
                    <a:pt x="187" y="0"/>
                  </a:moveTo>
                  <a:lnTo>
                    <a:pt x="192" y="0"/>
                  </a:lnTo>
                  <a:lnTo>
                    <a:pt x="196" y="3"/>
                  </a:lnTo>
                  <a:lnTo>
                    <a:pt x="1229" y="671"/>
                  </a:lnTo>
                  <a:lnTo>
                    <a:pt x="585" y="671"/>
                  </a:lnTo>
                  <a:lnTo>
                    <a:pt x="7" y="297"/>
                  </a:lnTo>
                  <a:lnTo>
                    <a:pt x="3" y="293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0"/>
                  </a:lnTo>
                  <a:lnTo>
                    <a:pt x="1" y="275"/>
                  </a:lnTo>
                  <a:lnTo>
                    <a:pt x="176" y="8"/>
                  </a:lnTo>
                  <a:lnTo>
                    <a:pt x="179" y="3"/>
                  </a:lnTo>
                  <a:lnTo>
                    <a:pt x="183" y="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AFAFA"/>
            </a:solidFill>
            <a:ln w="0">
              <a:solidFill>
                <a:srgbClr val="FAFAF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6" name="Freeform 41"/>
            <p:cNvSpPr/>
            <p:nvPr/>
          </p:nvSpPr>
          <p:spPr>
            <a:xfrm>
              <a:off x="19038" y="6237162"/>
              <a:ext cx="129050" cy="129050"/>
            </a:xfrm>
            <a:custGeom>
              <a:avLst/>
              <a:gdLst>
                <a:gd name="T0" fmla="*/ 53 w 111"/>
                <a:gd name="T1" fmla="*/ 0 h 111"/>
                <a:gd name="T2" fmla="*/ 69 w 111"/>
                <a:gd name="T3" fmla="*/ 2 h 111"/>
                <a:gd name="T4" fmla="*/ 85 w 111"/>
                <a:gd name="T5" fmla="*/ 9 h 111"/>
                <a:gd name="T6" fmla="*/ 98 w 111"/>
                <a:gd name="T7" fmla="*/ 21 h 111"/>
                <a:gd name="T8" fmla="*/ 106 w 111"/>
                <a:gd name="T9" fmla="*/ 35 h 111"/>
                <a:gd name="T10" fmla="*/ 111 w 111"/>
                <a:gd name="T11" fmla="*/ 53 h 111"/>
                <a:gd name="T12" fmla="*/ 109 w 111"/>
                <a:gd name="T13" fmla="*/ 69 h 111"/>
                <a:gd name="T14" fmla="*/ 102 w 111"/>
                <a:gd name="T15" fmla="*/ 85 h 111"/>
                <a:gd name="T16" fmla="*/ 89 w 111"/>
                <a:gd name="T17" fmla="*/ 98 h 111"/>
                <a:gd name="T18" fmla="*/ 74 w 111"/>
                <a:gd name="T19" fmla="*/ 106 h 111"/>
                <a:gd name="T20" fmla="*/ 58 w 111"/>
                <a:gd name="T21" fmla="*/ 111 h 111"/>
                <a:gd name="T22" fmla="*/ 41 w 111"/>
                <a:gd name="T23" fmla="*/ 108 h 111"/>
                <a:gd name="T24" fmla="*/ 25 w 111"/>
                <a:gd name="T25" fmla="*/ 102 h 111"/>
                <a:gd name="T26" fmla="*/ 12 w 111"/>
                <a:gd name="T27" fmla="*/ 89 h 111"/>
                <a:gd name="T28" fmla="*/ 3 w 111"/>
                <a:gd name="T29" fmla="*/ 74 h 111"/>
                <a:gd name="T30" fmla="*/ 0 w 111"/>
                <a:gd name="T31" fmla="*/ 58 h 111"/>
                <a:gd name="T32" fmla="*/ 2 w 111"/>
                <a:gd name="T33" fmla="*/ 41 h 111"/>
                <a:gd name="T34" fmla="*/ 9 w 111"/>
                <a:gd name="T35" fmla="*/ 25 h 111"/>
                <a:gd name="T36" fmla="*/ 21 w 111"/>
                <a:gd name="T37" fmla="*/ 12 h 111"/>
                <a:gd name="T38" fmla="*/ 35 w 111"/>
                <a:gd name="T39" fmla="*/ 3 h 111"/>
                <a:gd name="T40" fmla="*/ 53 w 111"/>
                <a:gd name="T4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1" h="111">
                  <a:moveTo>
                    <a:pt x="53" y="0"/>
                  </a:moveTo>
                  <a:lnTo>
                    <a:pt x="69" y="2"/>
                  </a:lnTo>
                  <a:lnTo>
                    <a:pt x="85" y="9"/>
                  </a:lnTo>
                  <a:lnTo>
                    <a:pt x="98" y="21"/>
                  </a:lnTo>
                  <a:lnTo>
                    <a:pt x="106" y="35"/>
                  </a:lnTo>
                  <a:lnTo>
                    <a:pt x="111" y="53"/>
                  </a:lnTo>
                  <a:lnTo>
                    <a:pt x="109" y="69"/>
                  </a:lnTo>
                  <a:lnTo>
                    <a:pt x="102" y="85"/>
                  </a:lnTo>
                  <a:lnTo>
                    <a:pt x="89" y="98"/>
                  </a:lnTo>
                  <a:lnTo>
                    <a:pt x="74" y="106"/>
                  </a:lnTo>
                  <a:lnTo>
                    <a:pt x="58" y="111"/>
                  </a:lnTo>
                  <a:lnTo>
                    <a:pt x="41" y="108"/>
                  </a:lnTo>
                  <a:lnTo>
                    <a:pt x="25" y="102"/>
                  </a:lnTo>
                  <a:lnTo>
                    <a:pt x="12" y="89"/>
                  </a:lnTo>
                  <a:lnTo>
                    <a:pt x="3" y="74"/>
                  </a:lnTo>
                  <a:lnTo>
                    <a:pt x="0" y="58"/>
                  </a:lnTo>
                  <a:lnTo>
                    <a:pt x="2" y="41"/>
                  </a:lnTo>
                  <a:lnTo>
                    <a:pt x="9" y="25"/>
                  </a:lnTo>
                  <a:lnTo>
                    <a:pt x="21" y="12"/>
                  </a:lnTo>
                  <a:lnTo>
                    <a:pt x="35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2C6D91"/>
            </a:solidFill>
            <a:ln w="0">
              <a:solidFill>
                <a:srgbClr val="2C6D9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7" name="Freeform 42"/>
            <p:cNvSpPr/>
            <p:nvPr/>
          </p:nvSpPr>
          <p:spPr>
            <a:xfrm>
              <a:off x="-557619" y="6311570"/>
              <a:ext cx="1226561" cy="546430"/>
            </a:xfrm>
            <a:custGeom>
              <a:avLst/>
              <a:gdLst>
                <a:gd name="T0" fmla="*/ 325 w 1055"/>
                <a:gd name="T1" fmla="*/ 0 h 470"/>
                <a:gd name="T2" fmla="*/ 335 w 1055"/>
                <a:gd name="T3" fmla="*/ 5 h 470"/>
                <a:gd name="T4" fmla="*/ 1055 w 1055"/>
                <a:gd name="T5" fmla="*/ 470 h 470"/>
                <a:gd name="T6" fmla="*/ 0 w 1055"/>
                <a:gd name="T7" fmla="*/ 470 h 470"/>
                <a:gd name="T8" fmla="*/ 295 w 1055"/>
                <a:gd name="T9" fmla="*/ 13 h 470"/>
                <a:gd name="T10" fmla="*/ 304 w 1055"/>
                <a:gd name="T11" fmla="*/ 5 h 470"/>
                <a:gd name="T12" fmla="*/ 314 w 1055"/>
                <a:gd name="T13" fmla="*/ 0 h 470"/>
                <a:gd name="T14" fmla="*/ 325 w 1055"/>
                <a:gd name="T1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5" h="470">
                  <a:moveTo>
                    <a:pt x="325" y="0"/>
                  </a:moveTo>
                  <a:lnTo>
                    <a:pt x="335" y="5"/>
                  </a:lnTo>
                  <a:lnTo>
                    <a:pt x="1055" y="470"/>
                  </a:lnTo>
                  <a:lnTo>
                    <a:pt x="0" y="470"/>
                  </a:lnTo>
                  <a:lnTo>
                    <a:pt x="295" y="13"/>
                  </a:lnTo>
                  <a:lnTo>
                    <a:pt x="304" y="5"/>
                  </a:lnTo>
                  <a:lnTo>
                    <a:pt x="314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2C6D91"/>
            </a:solidFill>
            <a:ln w="0">
              <a:solidFill>
                <a:srgbClr val="2C6D9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8" name="Freeform 43"/>
            <p:cNvSpPr/>
            <p:nvPr/>
          </p:nvSpPr>
          <p:spPr>
            <a:xfrm>
              <a:off x="364336" y="3822404"/>
              <a:ext cx="602235" cy="1689284"/>
            </a:xfrm>
            <a:custGeom>
              <a:avLst/>
              <a:gdLst>
                <a:gd name="T0" fmla="*/ 317 w 518"/>
                <a:gd name="T1" fmla="*/ 0 h 1453"/>
                <a:gd name="T2" fmla="*/ 345 w 518"/>
                <a:gd name="T3" fmla="*/ 0 h 1453"/>
                <a:gd name="T4" fmla="*/ 372 w 518"/>
                <a:gd name="T5" fmla="*/ 3 h 1453"/>
                <a:gd name="T6" fmla="*/ 377 w 518"/>
                <a:gd name="T7" fmla="*/ 3 h 1453"/>
                <a:gd name="T8" fmla="*/ 407 w 518"/>
                <a:gd name="T9" fmla="*/ 13 h 1453"/>
                <a:gd name="T10" fmla="*/ 433 w 518"/>
                <a:gd name="T11" fmla="*/ 28 h 1453"/>
                <a:gd name="T12" fmla="*/ 455 w 518"/>
                <a:gd name="T13" fmla="*/ 48 h 1453"/>
                <a:gd name="T14" fmla="*/ 473 w 518"/>
                <a:gd name="T15" fmla="*/ 71 h 1453"/>
                <a:gd name="T16" fmla="*/ 486 w 518"/>
                <a:gd name="T17" fmla="*/ 99 h 1453"/>
                <a:gd name="T18" fmla="*/ 497 w 518"/>
                <a:gd name="T19" fmla="*/ 130 h 1453"/>
                <a:gd name="T20" fmla="*/ 505 w 518"/>
                <a:gd name="T21" fmla="*/ 163 h 1453"/>
                <a:gd name="T22" fmla="*/ 510 w 518"/>
                <a:gd name="T23" fmla="*/ 198 h 1453"/>
                <a:gd name="T24" fmla="*/ 515 w 518"/>
                <a:gd name="T25" fmla="*/ 234 h 1453"/>
                <a:gd name="T26" fmla="*/ 516 w 518"/>
                <a:gd name="T27" fmla="*/ 272 h 1453"/>
                <a:gd name="T28" fmla="*/ 518 w 518"/>
                <a:gd name="T29" fmla="*/ 308 h 1453"/>
                <a:gd name="T30" fmla="*/ 515 w 518"/>
                <a:gd name="T31" fmla="*/ 349 h 1453"/>
                <a:gd name="T32" fmla="*/ 400 w 518"/>
                <a:gd name="T33" fmla="*/ 1260 h 1453"/>
                <a:gd name="T34" fmla="*/ 391 w 518"/>
                <a:gd name="T35" fmla="*/ 1298 h 1453"/>
                <a:gd name="T36" fmla="*/ 374 w 518"/>
                <a:gd name="T37" fmla="*/ 1334 h 1453"/>
                <a:gd name="T38" fmla="*/ 350 w 518"/>
                <a:gd name="T39" fmla="*/ 1367 h 1453"/>
                <a:gd name="T40" fmla="*/ 321 w 518"/>
                <a:gd name="T41" fmla="*/ 1398 h 1453"/>
                <a:gd name="T42" fmla="*/ 288 w 518"/>
                <a:gd name="T43" fmla="*/ 1423 h 1453"/>
                <a:gd name="T44" fmla="*/ 252 w 518"/>
                <a:gd name="T45" fmla="*/ 1442 h 1453"/>
                <a:gd name="T46" fmla="*/ 212 w 518"/>
                <a:gd name="T47" fmla="*/ 1452 h 1453"/>
                <a:gd name="T48" fmla="*/ 173 w 518"/>
                <a:gd name="T49" fmla="*/ 1453 h 1453"/>
                <a:gd name="T50" fmla="*/ 161 w 518"/>
                <a:gd name="T51" fmla="*/ 1453 h 1453"/>
                <a:gd name="T52" fmla="*/ 126 w 518"/>
                <a:gd name="T53" fmla="*/ 1446 h 1453"/>
                <a:gd name="T54" fmla="*/ 96 w 518"/>
                <a:gd name="T55" fmla="*/ 1433 h 1453"/>
                <a:gd name="T56" fmla="*/ 68 w 518"/>
                <a:gd name="T57" fmla="*/ 1415 h 1453"/>
                <a:gd name="T58" fmla="*/ 46 w 518"/>
                <a:gd name="T59" fmla="*/ 1394 h 1453"/>
                <a:gd name="T60" fmla="*/ 28 w 518"/>
                <a:gd name="T61" fmla="*/ 1367 h 1453"/>
                <a:gd name="T62" fmla="*/ 13 w 518"/>
                <a:gd name="T63" fmla="*/ 1338 h 1453"/>
                <a:gd name="T64" fmla="*/ 4 w 518"/>
                <a:gd name="T65" fmla="*/ 1306 h 1453"/>
                <a:gd name="T66" fmla="*/ 0 w 518"/>
                <a:gd name="T67" fmla="*/ 1274 h 1453"/>
                <a:gd name="T68" fmla="*/ 1 w 518"/>
                <a:gd name="T69" fmla="*/ 1241 h 1453"/>
                <a:gd name="T70" fmla="*/ 148 w 518"/>
                <a:gd name="T71" fmla="*/ 157 h 1453"/>
                <a:gd name="T72" fmla="*/ 157 w 518"/>
                <a:gd name="T73" fmla="*/ 118 h 1453"/>
                <a:gd name="T74" fmla="*/ 170 w 518"/>
                <a:gd name="T75" fmla="*/ 84 h 1453"/>
                <a:gd name="T76" fmla="*/ 185 w 518"/>
                <a:gd name="T77" fmla="*/ 58 h 1453"/>
                <a:gd name="T78" fmla="*/ 202 w 518"/>
                <a:gd name="T79" fmla="*/ 38 h 1453"/>
                <a:gd name="T80" fmla="*/ 221 w 518"/>
                <a:gd name="T81" fmla="*/ 22 h 1453"/>
                <a:gd name="T82" fmla="*/ 243 w 518"/>
                <a:gd name="T83" fmla="*/ 10 h 1453"/>
                <a:gd name="T84" fmla="*/ 266 w 518"/>
                <a:gd name="T85" fmla="*/ 4 h 1453"/>
                <a:gd name="T86" fmla="*/ 291 w 518"/>
                <a:gd name="T87" fmla="*/ 0 h 1453"/>
                <a:gd name="T88" fmla="*/ 317 w 518"/>
                <a:gd name="T89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8" h="1453">
                  <a:moveTo>
                    <a:pt x="317" y="0"/>
                  </a:moveTo>
                  <a:lnTo>
                    <a:pt x="345" y="0"/>
                  </a:lnTo>
                  <a:lnTo>
                    <a:pt x="372" y="3"/>
                  </a:lnTo>
                  <a:lnTo>
                    <a:pt x="377" y="3"/>
                  </a:lnTo>
                  <a:lnTo>
                    <a:pt x="407" y="13"/>
                  </a:lnTo>
                  <a:lnTo>
                    <a:pt x="433" y="28"/>
                  </a:lnTo>
                  <a:lnTo>
                    <a:pt x="455" y="48"/>
                  </a:lnTo>
                  <a:lnTo>
                    <a:pt x="473" y="71"/>
                  </a:lnTo>
                  <a:lnTo>
                    <a:pt x="486" y="99"/>
                  </a:lnTo>
                  <a:lnTo>
                    <a:pt x="497" y="130"/>
                  </a:lnTo>
                  <a:lnTo>
                    <a:pt x="505" y="163"/>
                  </a:lnTo>
                  <a:lnTo>
                    <a:pt x="510" y="198"/>
                  </a:lnTo>
                  <a:lnTo>
                    <a:pt x="515" y="234"/>
                  </a:lnTo>
                  <a:lnTo>
                    <a:pt x="516" y="272"/>
                  </a:lnTo>
                  <a:lnTo>
                    <a:pt x="518" y="308"/>
                  </a:lnTo>
                  <a:lnTo>
                    <a:pt x="515" y="349"/>
                  </a:lnTo>
                  <a:lnTo>
                    <a:pt x="400" y="1260"/>
                  </a:lnTo>
                  <a:lnTo>
                    <a:pt x="391" y="1298"/>
                  </a:lnTo>
                  <a:lnTo>
                    <a:pt x="374" y="1334"/>
                  </a:lnTo>
                  <a:lnTo>
                    <a:pt x="350" y="1367"/>
                  </a:lnTo>
                  <a:lnTo>
                    <a:pt x="321" y="1398"/>
                  </a:lnTo>
                  <a:lnTo>
                    <a:pt x="288" y="1423"/>
                  </a:lnTo>
                  <a:lnTo>
                    <a:pt x="252" y="1442"/>
                  </a:lnTo>
                  <a:lnTo>
                    <a:pt x="212" y="1452"/>
                  </a:lnTo>
                  <a:lnTo>
                    <a:pt x="173" y="1453"/>
                  </a:lnTo>
                  <a:lnTo>
                    <a:pt x="161" y="1453"/>
                  </a:lnTo>
                  <a:lnTo>
                    <a:pt x="126" y="1446"/>
                  </a:lnTo>
                  <a:lnTo>
                    <a:pt x="96" y="1433"/>
                  </a:lnTo>
                  <a:lnTo>
                    <a:pt x="68" y="1415"/>
                  </a:lnTo>
                  <a:lnTo>
                    <a:pt x="46" y="1394"/>
                  </a:lnTo>
                  <a:lnTo>
                    <a:pt x="28" y="1367"/>
                  </a:lnTo>
                  <a:lnTo>
                    <a:pt x="13" y="1338"/>
                  </a:lnTo>
                  <a:lnTo>
                    <a:pt x="4" y="1306"/>
                  </a:lnTo>
                  <a:lnTo>
                    <a:pt x="0" y="1274"/>
                  </a:lnTo>
                  <a:lnTo>
                    <a:pt x="1" y="1241"/>
                  </a:lnTo>
                  <a:lnTo>
                    <a:pt x="148" y="157"/>
                  </a:lnTo>
                  <a:lnTo>
                    <a:pt x="157" y="118"/>
                  </a:lnTo>
                  <a:lnTo>
                    <a:pt x="170" y="84"/>
                  </a:lnTo>
                  <a:lnTo>
                    <a:pt x="185" y="58"/>
                  </a:lnTo>
                  <a:lnTo>
                    <a:pt x="202" y="38"/>
                  </a:lnTo>
                  <a:lnTo>
                    <a:pt x="221" y="22"/>
                  </a:lnTo>
                  <a:lnTo>
                    <a:pt x="243" y="10"/>
                  </a:lnTo>
                  <a:lnTo>
                    <a:pt x="266" y="4"/>
                  </a:lnTo>
                  <a:lnTo>
                    <a:pt x="291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9" name="Freeform 44"/>
            <p:cNvSpPr/>
            <p:nvPr/>
          </p:nvSpPr>
          <p:spPr>
            <a:xfrm>
              <a:off x="312018" y="3803802"/>
              <a:ext cx="654553" cy="1722999"/>
            </a:xfrm>
            <a:custGeom>
              <a:avLst/>
              <a:gdLst>
                <a:gd name="T0" fmla="*/ 391 w 563"/>
                <a:gd name="T1" fmla="*/ 2 h 1482"/>
                <a:gd name="T2" fmla="*/ 420 w 563"/>
                <a:gd name="T3" fmla="*/ 4 h 1482"/>
                <a:gd name="T4" fmla="*/ 475 w 563"/>
                <a:gd name="T5" fmla="*/ 34 h 1482"/>
                <a:gd name="T6" fmla="*/ 516 w 563"/>
                <a:gd name="T7" fmla="*/ 82 h 1482"/>
                <a:gd name="T8" fmla="*/ 544 w 563"/>
                <a:gd name="T9" fmla="*/ 144 h 1482"/>
                <a:gd name="T10" fmla="*/ 558 w 563"/>
                <a:gd name="T11" fmla="*/ 214 h 1482"/>
                <a:gd name="T12" fmla="*/ 563 w 563"/>
                <a:gd name="T13" fmla="*/ 284 h 1482"/>
                <a:gd name="T14" fmla="*/ 557 w 563"/>
                <a:gd name="T15" fmla="*/ 348 h 1482"/>
                <a:gd name="T16" fmla="*/ 382 w 563"/>
                <a:gd name="T17" fmla="*/ 1357 h 1482"/>
                <a:gd name="T18" fmla="*/ 343 w 563"/>
                <a:gd name="T19" fmla="*/ 1420 h 1482"/>
                <a:gd name="T20" fmla="*/ 282 w 563"/>
                <a:gd name="T21" fmla="*/ 1462 h 1482"/>
                <a:gd name="T22" fmla="*/ 208 w 563"/>
                <a:gd name="T23" fmla="*/ 1482 h 1482"/>
                <a:gd name="T24" fmla="*/ 164 w 563"/>
                <a:gd name="T25" fmla="*/ 1479 h 1482"/>
                <a:gd name="T26" fmla="*/ 91 w 563"/>
                <a:gd name="T27" fmla="*/ 1456 h 1482"/>
                <a:gd name="T28" fmla="*/ 36 w 563"/>
                <a:gd name="T29" fmla="*/ 1408 h 1482"/>
                <a:gd name="T30" fmla="*/ 4 w 563"/>
                <a:gd name="T31" fmla="*/ 1344 h 1482"/>
                <a:gd name="T32" fmla="*/ 1 w 563"/>
                <a:gd name="T33" fmla="*/ 1270 h 1482"/>
                <a:gd name="T34" fmla="*/ 6 w 563"/>
                <a:gd name="T35" fmla="*/ 1252 h 1482"/>
                <a:gd name="T36" fmla="*/ 14 w 563"/>
                <a:gd name="T37" fmla="*/ 1204 h 1482"/>
                <a:gd name="T38" fmla="*/ 30 w 563"/>
                <a:gd name="T39" fmla="*/ 1130 h 1482"/>
                <a:gd name="T40" fmla="*/ 49 w 563"/>
                <a:gd name="T41" fmla="*/ 1036 h 1482"/>
                <a:gd name="T42" fmla="*/ 70 w 563"/>
                <a:gd name="T43" fmla="*/ 927 h 1482"/>
                <a:gd name="T44" fmla="*/ 93 w 563"/>
                <a:gd name="T45" fmla="*/ 807 h 1482"/>
                <a:gd name="T46" fmla="*/ 115 w 563"/>
                <a:gd name="T47" fmla="*/ 684 h 1482"/>
                <a:gd name="T48" fmla="*/ 137 w 563"/>
                <a:gd name="T49" fmla="*/ 560 h 1482"/>
                <a:gd name="T50" fmla="*/ 155 w 563"/>
                <a:gd name="T51" fmla="*/ 444 h 1482"/>
                <a:gd name="T52" fmla="*/ 171 w 563"/>
                <a:gd name="T53" fmla="*/ 338 h 1482"/>
                <a:gd name="T54" fmla="*/ 182 w 563"/>
                <a:gd name="T55" fmla="*/ 249 h 1482"/>
                <a:gd name="T56" fmla="*/ 185 w 563"/>
                <a:gd name="T57" fmla="*/ 182 h 1482"/>
                <a:gd name="T58" fmla="*/ 185 w 563"/>
                <a:gd name="T59" fmla="*/ 125 h 1482"/>
                <a:gd name="T60" fmla="*/ 198 w 563"/>
                <a:gd name="T61" fmla="*/ 73 h 1482"/>
                <a:gd name="T62" fmla="*/ 227 w 563"/>
                <a:gd name="T63" fmla="*/ 36 h 1482"/>
                <a:gd name="T64" fmla="*/ 266 w 563"/>
                <a:gd name="T65" fmla="*/ 15 h 1482"/>
                <a:gd name="T66" fmla="*/ 314 w 563"/>
                <a:gd name="T67" fmla="*/ 3 h 1482"/>
                <a:gd name="T68" fmla="*/ 365 w 563"/>
                <a:gd name="T69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3" h="1482">
                  <a:moveTo>
                    <a:pt x="365" y="0"/>
                  </a:moveTo>
                  <a:lnTo>
                    <a:pt x="391" y="2"/>
                  </a:lnTo>
                  <a:lnTo>
                    <a:pt x="416" y="4"/>
                  </a:lnTo>
                  <a:lnTo>
                    <a:pt x="420" y="4"/>
                  </a:lnTo>
                  <a:lnTo>
                    <a:pt x="449" y="16"/>
                  </a:lnTo>
                  <a:lnTo>
                    <a:pt x="475" y="34"/>
                  </a:lnTo>
                  <a:lnTo>
                    <a:pt x="497" y="55"/>
                  </a:lnTo>
                  <a:lnTo>
                    <a:pt x="516" y="82"/>
                  </a:lnTo>
                  <a:lnTo>
                    <a:pt x="531" y="112"/>
                  </a:lnTo>
                  <a:lnTo>
                    <a:pt x="544" y="144"/>
                  </a:lnTo>
                  <a:lnTo>
                    <a:pt x="553" y="179"/>
                  </a:lnTo>
                  <a:lnTo>
                    <a:pt x="558" y="214"/>
                  </a:lnTo>
                  <a:lnTo>
                    <a:pt x="561" y="250"/>
                  </a:lnTo>
                  <a:lnTo>
                    <a:pt x="563" y="284"/>
                  </a:lnTo>
                  <a:lnTo>
                    <a:pt x="560" y="317"/>
                  </a:lnTo>
                  <a:lnTo>
                    <a:pt x="557" y="348"/>
                  </a:lnTo>
                  <a:lnTo>
                    <a:pt x="393" y="1319"/>
                  </a:lnTo>
                  <a:lnTo>
                    <a:pt x="382" y="1357"/>
                  </a:lnTo>
                  <a:lnTo>
                    <a:pt x="366" y="1391"/>
                  </a:lnTo>
                  <a:lnTo>
                    <a:pt x="343" y="1420"/>
                  </a:lnTo>
                  <a:lnTo>
                    <a:pt x="314" y="1443"/>
                  </a:lnTo>
                  <a:lnTo>
                    <a:pt x="282" y="1462"/>
                  </a:lnTo>
                  <a:lnTo>
                    <a:pt x="247" y="1475"/>
                  </a:lnTo>
                  <a:lnTo>
                    <a:pt x="208" y="1482"/>
                  </a:lnTo>
                  <a:lnTo>
                    <a:pt x="169" y="1481"/>
                  </a:lnTo>
                  <a:lnTo>
                    <a:pt x="164" y="1479"/>
                  </a:lnTo>
                  <a:lnTo>
                    <a:pt x="126" y="1471"/>
                  </a:lnTo>
                  <a:lnTo>
                    <a:pt x="91" y="1456"/>
                  </a:lnTo>
                  <a:lnTo>
                    <a:pt x="61" y="1434"/>
                  </a:lnTo>
                  <a:lnTo>
                    <a:pt x="36" y="1408"/>
                  </a:lnTo>
                  <a:lnTo>
                    <a:pt x="17" y="1378"/>
                  </a:lnTo>
                  <a:lnTo>
                    <a:pt x="4" y="1344"/>
                  </a:lnTo>
                  <a:lnTo>
                    <a:pt x="0" y="1308"/>
                  </a:lnTo>
                  <a:lnTo>
                    <a:pt x="1" y="1270"/>
                  </a:lnTo>
                  <a:lnTo>
                    <a:pt x="3" y="1266"/>
                  </a:lnTo>
                  <a:lnTo>
                    <a:pt x="6" y="1252"/>
                  </a:lnTo>
                  <a:lnTo>
                    <a:pt x="9" y="1232"/>
                  </a:lnTo>
                  <a:lnTo>
                    <a:pt x="14" y="1204"/>
                  </a:lnTo>
                  <a:lnTo>
                    <a:pt x="22" y="1170"/>
                  </a:lnTo>
                  <a:lnTo>
                    <a:pt x="30" y="1130"/>
                  </a:lnTo>
                  <a:lnTo>
                    <a:pt x="39" y="1085"/>
                  </a:lnTo>
                  <a:lnTo>
                    <a:pt x="49" y="1036"/>
                  </a:lnTo>
                  <a:lnTo>
                    <a:pt x="59" y="982"/>
                  </a:lnTo>
                  <a:lnTo>
                    <a:pt x="70" y="927"/>
                  </a:lnTo>
                  <a:lnTo>
                    <a:pt x="81" y="867"/>
                  </a:lnTo>
                  <a:lnTo>
                    <a:pt x="93" y="807"/>
                  </a:lnTo>
                  <a:lnTo>
                    <a:pt x="105" y="745"/>
                  </a:lnTo>
                  <a:lnTo>
                    <a:pt x="115" y="684"/>
                  </a:lnTo>
                  <a:lnTo>
                    <a:pt x="126" y="621"/>
                  </a:lnTo>
                  <a:lnTo>
                    <a:pt x="137" y="560"/>
                  </a:lnTo>
                  <a:lnTo>
                    <a:pt x="147" y="500"/>
                  </a:lnTo>
                  <a:lnTo>
                    <a:pt x="155" y="444"/>
                  </a:lnTo>
                  <a:lnTo>
                    <a:pt x="164" y="388"/>
                  </a:lnTo>
                  <a:lnTo>
                    <a:pt x="171" y="338"/>
                  </a:lnTo>
                  <a:lnTo>
                    <a:pt x="177" y="291"/>
                  </a:lnTo>
                  <a:lnTo>
                    <a:pt x="182" y="249"/>
                  </a:lnTo>
                  <a:lnTo>
                    <a:pt x="185" y="212"/>
                  </a:lnTo>
                  <a:lnTo>
                    <a:pt x="185" y="182"/>
                  </a:lnTo>
                  <a:lnTo>
                    <a:pt x="185" y="159"/>
                  </a:lnTo>
                  <a:lnTo>
                    <a:pt x="185" y="125"/>
                  </a:lnTo>
                  <a:lnTo>
                    <a:pt x="189" y="98"/>
                  </a:lnTo>
                  <a:lnTo>
                    <a:pt x="198" y="73"/>
                  </a:lnTo>
                  <a:lnTo>
                    <a:pt x="211" y="52"/>
                  </a:lnTo>
                  <a:lnTo>
                    <a:pt x="227" y="36"/>
                  </a:lnTo>
                  <a:lnTo>
                    <a:pt x="246" y="23"/>
                  </a:lnTo>
                  <a:lnTo>
                    <a:pt x="266" y="15"/>
                  </a:lnTo>
                  <a:lnTo>
                    <a:pt x="289" y="7"/>
                  </a:lnTo>
                  <a:lnTo>
                    <a:pt x="314" y="3"/>
                  </a:lnTo>
                  <a:lnTo>
                    <a:pt x="339" y="2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0" name="Freeform 45"/>
            <p:cNvSpPr/>
            <p:nvPr/>
          </p:nvSpPr>
          <p:spPr>
            <a:xfrm>
              <a:off x="513151" y="3811940"/>
              <a:ext cx="205783" cy="370875"/>
            </a:xfrm>
            <a:custGeom>
              <a:avLst/>
              <a:gdLst>
                <a:gd name="T0" fmla="*/ 116 w 177"/>
                <a:gd name="T1" fmla="*/ 0 h 319"/>
                <a:gd name="T2" fmla="*/ 134 w 177"/>
                <a:gd name="T3" fmla="*/ 3 h 319"/>
                <a:gd name="T4" fmla="*/ 147 w 177"/>
                <a:gd name="T5" fmla="*/ 9 h 319"/>
                <a:gd name="T6" fmla="*/ 157 w 177"/>
                <a:gd name="T7" fmla="*/ 18 h 319"/>
                <a:gd name="T8" fmla="*/ 164 w 177"/>
                <a:gd name="T9" fmla="*/ 27 h 319"/>
                <a:gd name="T10" fmla="*/ 169 w 177"/>
                <a:gd name="T11" fmla="*/ 37 h 319"/>
                <a:gd name="T12" fmla="*/ 172 w 177"/>
                <a:gd name="T13" fmla="*/ 44 h 319"/>
                <a:gd name="T14" fmla="*/ 173 w 177"/>
                <a:gd name="T15" fmla="*/ 51 h 319"/>
                <a:gd name="T16" fmla="*/ 174 w 177"/>
                <a:gd name="T17" fmla="*/ 60 h 319"/>
                <a:gd name="T18" fmla="*/ 174 w 177"/>
                <a:gd name="T19" fmla="*/ 77 h 319"/>
                <a:gd name="T20" fmla="*/ 176 w 177"/>
                <a:gd name="T21" fmla="*/ 99 h 319"/>
                <a:gd name="T22" fmla="*/ 176 w 177"/>
                <a:gd name="T23" fmla="*/ 127 h 319"/>
                <a:gd name="T24" fmla="*/ 177 w 177"/>
                <a:gd name="T25" fmla="*/ 155 h 319"/>
                <a:gd name="T26" fmla="*/ 176 w 177"/>
                <a:gd name="T27" fmla="*/ 182 h 319"/>
                <a:gd name="T28" fmla="*/ 174 w 177"/>
                <a:gd name="T29" fmla="*/ 208 h 319"/>
                <a:gd name="T30" fmla="*/ 173 w 177"/>
                <a:gd name="T31" fmla="*/ 232 h 319"/>
                <a:gd name="T32" fmla="*/ 170 w 177"/>
                <a:gd name="T33" fmla="*/ 248 h 319"/>
                <a:gd name="T34" fmla="*/ 163 w 177"/>
                <a:gd name="T35" fmla="*/ 267 h 319"/>
                <a:gd name="T36" fmla="*/ 154 w 177"/>
                <a:gd name="T37" fmla="*/ 281 h 319"/>
                <a:gd name="T38" fmla="*/ 141 w 177"/>
                <a:gd name="T39" fmla="*/ 291 h 319"/>
                <a:gd name="T40" fmla="*/ 125 w 177"/>
                <a:gd name="T41" fmla="*/ 301 h 319"/>
                <a:gd name="T42" fmla="*/ 100 w 177"/>
                <a:gd name="T43" fmla="*/ 312 h 319"/>
                <a:gd name="T44" fmla="*/ 73 w 177"/>
                <a:gd name="T45" fmla="*/ 319 h 319"/>
                <a:gd name="T46" fmla="*/ 48 w 177"/>
                <a:gd name="T47" fmla="*/ 319 h 319"/>
                <a:gd name="T48" fmla="*/ 28 w 177"/>
                <a:gd name="T49" fmla="*/ 316 h 319"/>
                <a:gd name="T50" fmla="*/ 13 w 177"/>
                <a:gd name="T51" fmla="*/ 310 h 319"/>
                <a:gd name="T52" fmla="*/ 4 w 177"/>
                <a:gd name="T53" fmla="*/ 303 h 319"/>
                <a:gd name="T54" fmla="*/ 1 w 177"/>
                <a:gd name="T55" fmla="*/ 294 h 319"/>
                <a:gd name="T56" fmla="*/ 0 w 177"/>
                <a:gd name="T57" fmla="*/ 280 h 319"/>
                <a:gd name="T58" fmla="*/ 0 w 177"/>
                <a:gd name="T59" fmla="*/ 259 h 319"/>
                <a:gd name="T60" fmla="*/ 1 w 177"/>
                <a:gd name="T61" fmla="*/ 235 h 319"/>
                <a:gd name="T62" fmla="*/ 3 w 177"/>
                <a:gd name="T63" fmla="*/ 207 h 319"/>
                <a:gd name="T64" fmla="*/ 6 w 177"/>
                <a:gd name="T65" fmla="*/ 178 h 319"/>
                <a:gd name="T66" fmla="*/ 7 w 177"/>
                <a:gd name="T67" fmla="*/ 147 h 319"/>
                <a:gd name="T68" fmla="*/ 10 w 177"/>
                <a:gd name="T69" fmla="*/ 118 h 319"/>
                <a:gd name="T70" fmla="*/ 13 w 177"/>
                <a:gd name="T71" fmla="*/ 91 h 319"/>
                <a:gd name="T72" fmla="*/ 19 w 177"/>
                <a:gd name="T73" fmla="*/ 66 h 319"/>
                <a:gd name="T74" fmla="*/ 29 w 177"/>
                <a:gd name="T75" fmla="*/ 44 h 319"/>
                <a:gd name="T76" fmla="*/ 42 w 177"/>
                <a:gd name="T77" fmla="*/ 28 h 319"/>
                <a:gd name="T78" fmla="*/ 58 w 177"/>
                <a:gd name="T79" fmla="*/ 16 h 319"/>
                <a:gd name="T80" fmla="*/ 73 w 177"/>
                <a:gd name="T81" fmla="*/ 9 h 319"/>
                <a:gd name="T82" fmla="*/ 94 w 177"/>
                <a:gd name="T83" fmla="*/ 2 h 319"/>
                <a:gd name="T84" fmla="*/ 116 w 177"/>
                <a:gd name="T8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319">
                  <a:moveTo>
                    <a:pt x="116" y="0"/>
                  </a:moveTo>
                  <a:lnTo>
                    <a:pt x="134" y="3"/>
                  </a:lnTo>
                  <a:lnTo>
                    <a:pt x="147" y="9"/>
                  </a:lnTo>
                  <a:lnTo>
                    <a:pt x="157" y="18"/>
                  </a:lnTo>
                  <a:lnTo>
                    <a:pt x="164" y="27"/>
                  </a:lnTo>
                  <a:lnTo>
                    <a:pt x="169" y="37"/>
                  </a:lnTo>
                  <a:lnTo>
                    <a:pt x="172" y="44"/>
                  </a:lnTo>
                  <a:lnTo>
                    <a:pt x="173" y="51"/>
                  </a:lnTo>
                  <a:lnTo>
                    <a:pt x="174" y="60"/>
                  </a:lnTo>
                  <a:lnTo>
                    <a:pt x="174" y="77"/>
                  </a:lnTo>
                  <a:lnTo>
                    <a:pt x="176" y="99"/>
                  </a:lnTo>
                  <a:lnTo>
                    <a:pt x="176" y="127"/>
                  </a:lnTo>
                  <a:lnTo>
                    <a:pt x="177" y="155"/>
                  </a:lnTo>
                  <a:lnTo>
                    <a:pt x="176" y="182"/>
                  </a:lnTo>
                  <a:lnTo>
                    <a:pt x="174" y="208"/>
                  </a:lnTo>
                  <a:lnTo>
                    <a:pt x="173" y="232"/>
                  </a:lnTo>
                  <a:lnTo>
                    <a:pt x="170" y="248"/>
                  </a:lnTo>
                  <a:lnTo>
                    <a:pt x="163" y="267"/>
                  </a:lnTo>
                  <a:lnTo>
                    <a:pt x="154" y="281"/>
                  </a:lnTo>
                  <a:lnTo>
                    <a:pt x="141" y="291"/>
                  </a:lnTo>
                  <a:lnTo>
                    <a:pt x="125" y="301"/>
                  </a:lnTo>
                  <a:lnTo>
                    <a:pt x="100" y="312"/>
                  </a:lnTo>
                  <a:lnTo>
                    <a:pt x="73" y="319"/>
                  </a:lnTo>
                  <a:lnTo>
                    <a:pt x="48" y="319"/>
                  </a:lnTo>
                  <a:lnTo>
                    <a:pt x="28" y="316"/>
                  </a:lnTo>
                  <a:lnTo>
                    <a:pt x="13" y="310"/>
                  </a:lnTo>
                  <a:lnTo>
                    <a:pt x="4" y="303"/>
                  </a:lnTo>
                  <a:lnTo>
                    <a:pt x="1" y="294"/>
                  </a:lnTo>
                  <a:lnTo>
                    <a:pt x="0" y="280"/>
                  </a:lnTo>
                  <a:lnTo>
                    <a:pt x="0" y="259"/>
                  </a:lnTo>
                  <a:lnTo>
                    <a:pt x="1" y="235"/>
                  </a:lnTo>
                  <a:lnTo>
                    <a:pt x="3" y="207"/>
                  </a:lnTo>
                  <a:lnTo>
                    <a:pt x="6" y="178"/>
                  </a:lnTo>
                  <a:lnTo>
                    <a:pt x="7" y="147"/>
                  </a:lnTo>
                  <a:lnTo>
                    <a:pt x="10" y="118"/>
                  </a:lnTo>
                  <a:lnTo>
                    <a:pt x="13" y="91"/>
                  </a:lnTo>
                  <a:lnTo>
                    <a:pt x="19" y="66"/>
                  </a:lnTo>
                  <a:lnTo>
                    <a:pt x="29" y="44"/>
                  </a:lnTo>
                  <a:lnTo>
                    <a:pt x="42" y="28"/>
                  </a:lnTo>
                  <a:lnTo>
                    <a:pt x="58" y="16"/>
                  </a:lnTo>
                  <a:lnTo>
                    <a:pt x="73" y="9"/>
                  </a:lnTo>
                  <a:lnTo>
                    <a:pt x="94" y="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E9E6D9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pic>
          <p:nvPicPr>
            <p:cNvPr id="131" name="그림 13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040295" y="2894325"/>
              <a:ext cx="1535858" cy="3151165"/>
            </a:xfrm>
            <a:prstGeom prst="rect">
              <a:avLst/>
            </a:prstGeom>
          </p:spPr>
        </p:pic>
        <p:sp>
          <p:nvSpPr>
            <p:cNvPr id="132" name="Freeform 46"/>
            <p:cNvSpPr/>
            <p:nvPr/>
          </p:nvSpPr>
          <p:spPr>
            <a:xfrm>
              <a:off x="2257077" y="4025862"/>
              <a:ext cx="689432" cy="537129"/>
            </a:xfrm>
            <a:custGeom>
              <a:avLst/>
              <a:gdLst>
                <a:gd name="T0" fmla="*/ 417 w 593"/>
                <a:gd name="T1" fmla="*/ 0 h 462"/>
                <a:gd name="T2" fmla="*/ 450 w 593"/>
                <a:gd name="T3" fmla="*/ 3 h 462"/>
                <a:gd name="T4" fmla="*/ 482 w 593"/>
                <a:gd name="T5" fmla="*/ 13 h 462"/>
                <a:gd name="T6" fmla="*/ 513 w 593"/>
                <a:gd name="T7" fmla="*/ 29 h 462"/>
                <a:gd name="T8" fmla="*/ 539 w 593"/>
                <a:gd name="T9" fmla="*/ 52 h 462"/>
                <a:gd name="T10" fmla="*/ 561 w 593"/>
                <a:gd name="T11" fmla="*/ 78 h 462"/>
                <a:gd name="T12" fmla="*/ 578 w 593"/>
                <a:gd name="T13" fmla="*/ 110 h 462"/>
                <a:gd name="T14" fmla="*/ 580 w 593"/>
                <a:gd name="T15" fmla="*/ 113 h 462"/>
                <a:gd name="T16" fmla="*/ 590 w 593"/>
                <a:gd name="T17" fmla="*/ 148 h 462"/>
                <a:gd name="T18" fmla="*/ 593 w 593"/>
                <a:gd name="T19" fmla="*/ 183 h 462"/>
                <a:gd name="T20" fmla="*/ 590 w 593"/>
                <a:gd name="T21" fmla="*/ 218 h 462"/>
                <a:gd name="T22" fmla="*/ 581 w 593"/>
                <a:gd name="T23" fmla="*/ 251 h 462"/>
                <a:gd name="T24" fmla="*/ 565 w 593"/>
                <a:gd name="T25" fmla="*/ 280 h 462"/>
                <a:gd name="T26" fmla="*/ 545 w 593"/>
                <a:gd name="T27" fmla="*/ 308 h 462"/>
                <a:gd name="T28" fmla="*/ 519 w 593"/>
                <a:gd name="T29" fmla="*/ 330 h 462"/>
                <a:gd name="T30" fmla="*/ 488 w 593"/>
                <a:gd name="T31" fmla="*/ 347 h 462"/>
                <a:gd name="T32" fmla="*/ 244 w 593"/>
                <a:gd name="T33" fmla="*/ 449 h 462"/>
                <a:gd name="T34" fmla="*/ 209 w 593"/>
                <a:gd name="T35" fmla="*/ 459 h 462"/>
                <a:gd name="T36" fmla="*/ 176 w 593"/>
                <a:gd name="T37" fmla="*/ 462 h 462"/>
                <a:gd name="T38" fmla="*/ 142 w 593"/>
                <a:gd name="T39" fmla="*/ 458 h 462"/>
                <a:gd name="T40" fmla="*/ 110 w 593"/>
                <a:gd name="T41" fmla="*/ 448 h 462"/>
                <a:gd name="T42" fmla="*/ 81 w 593"/>
                <a:gd name="T43" fmla="*/ 432 h 462"/>
                <a:gd name="T44" fmla="*/ 55 w 593"/>
                <a:gd name="T45" fmla="*/ 410 h 462"/>
                <a:gd name="T46" fmla="*/ 32 w 593"/>
                <a:gd name="T47" fmla="*/ 384 h 462"/>
                <a:gd name="T48" fmla="*/ 16 w 593"/>
                <a:gd name="T49" fmla="*/ 352 h 462"/>
                <a:gd name="T50" fmla="*/ 14 w 593"/>
                <a:gd name="T51" fmla="*/ 347 h 462"/>
                <a:gd name="T52" fmla="*/ 2 w 593"/>
                <a:gd name="T53" fmla="*/ 312 h 462"/>
                <a:gd name="T54" fmla="*/ 0 w 593"/>
                <a:gd name="T55" fmla="*/ 277 h 462"/>
                <a:gd name="T56" fmla="*/ 2 w 593"/>
                <a:gd name="T57" fmla="*/ 244 h 462"/>
                <a:gd name="T58" fmla="*/ 13 w 593"/>
                <a:gd name="T59" fmla="*/ 211 h 462"/>
                <a:gd name="T60" fmla="*/ 27 w 593"/>
                <a:gd name="T61" fmla="*/ 180 h 462"/>
                <a:gd name="T62" fmla="*/ 48 w 593"/>
                <a:gd name="T63" fmla="*/ 154 h 462"/>
                <a:gd name="T64" fmla="*/ 74 w 593"/>
                <a:gd name="T65" fmla="*/ 132 h 462"/>
                <a:gd name="T66" fmla="*/ 106 w 593"/>
                <a:gd name="T67" fmla="*/ 115 h 462"/>
                <a:gd name="T68" fmla="*/ 350 w 593"/>
                <a:gd name="T69" fmla="*/ 13 h 462"/>
                <a:gd name="T70" fmla="*/ 384 w 593"/>
                <a:gd name="T71" fmla="*/ 3 h 462"/>
                <a:gd name="T72" fmla="*/ 417 w 593"/>
                <a:gd name="T73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3" h="462">
                  <a:moveTo>
                    <a:pt x="417" y="0"/>
                  </a:moveTo>
                  <a:lnTo>
                    <a:pt x="450" y="3"/>
                  </a:lnTo>
                  <a:lnTo>
                    <a:pt x="482" y="13"/>
                  </a:lnTo>
                  <a:lnTo>
                    <a:pt x="513" y="29"/>
                  </a:lnTo>
                  <a:lnTo>
                    <a:pt x="539" y="52"/>
                  </a:lnTo>
                  <a:lnTo>
                    <a:pt x="561" y="78"/>
                  </a:lnTo>
                  <a:lnTo>
                    <a:pt x="578" y="110"/>
                  </a:lnTo>
                  <a:lnTo>
                    <a:pt x="580" y="113"/>
                  </a:lnTo>
                  <a:lnTo>
                    <a:pt x="590" y="148"/>
                  </a:lnTo>
                  <a:lnTo>
                    <a:pt x="593" y="183"/>
                  </a:lnTo>
                  <a:lnTo>
                    <a:pt x="590" y="218"/>
                  </a:lnTo>
                  <a:lnTo>
                    <a:pt x="581" y="251"/>
                  </a:lnTo>
                  <a:lnTo>
                    <a:pt x="565" y="280"/>
                  </a:lnTo>
                  <a:lnTo>
                    <a:pt x="545" y="308"/>
                  </a:lnTo>
                  <a:lnTo>
                    <a:pt x="519" y="330"/>
                  </a:lnTo>
                  <a:lnTo>
                    <a:pt x="488" y="347"/>
                  </a:lnTo>
                  <a:lnTo>
                    <a:pt x="244" y="449"/>
                  </a:lnTo>
                  <a:lnTo>
                    <a:pt x="209" y="459"/>
                  </a:lnTo>
                  <a:lnTo>
                    <a:pt x="176" y="462"/>
                  </a:lnTo>
                  <a:lnTo>
                    <a:pt x="142" y="458"/>
                  </a:lnTo>
                  <a:lnTo>
                    <a:pt x="110" y="448"/>
                  </a:lnTo>
                  <a:lnTo>
                    <a:pt x="81" y="432"/>
                  </a:lnTo>
                  <a:lnTo>
                    <a:pt x="55" y="410"/>
                  </a:lnTo>
                  <a:lnTo>
                    <a:pt x="32" y="384"/>
                  </a:lnTo>
                  <a:lnTo>
                    <a:pt x="16" y="352"/>
                  </a:lnTo>
                  <a:lnTo>
                    <a:pt x="14" y="347"/>
                  </a:lnTo>
                  <a:lnTo>
                    <a:pt x="2" y="312"/>
                  </a:lnTo>
                  <a:lnTo>
                    <a:pt x="0" y="277"/>
                  </a:lnTo>
                  <a:lnTo>
                    <a:pt x="2" y="244"/>
                  </a:lnTo>
                  <a:lnTo>
                    <a:pt x="13" y="211"/>
                  </a:lnTo>
                  <a:lnTo>
                    <a:pt x="27" y="180"/>
                  </a:lnTo>
                  <a:lnTo>
                    <a:pt x="48" y="154"/>
                  </a:lnTo>
                  <a:lnTo>
                    <a:pt x="74" y="132"/>
                  </a:lnTo>
                  <a:lnTo>
                    <a:pt x="106" y="115"/>
                  </a:lnTo>
                  <a:lnTo>
                    <a:pt x="350" y="13"/>
                  </a:lnTo>
                  <a:lnTo>
                    <a:pt x="384" y="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3" name="Freeform 48"/>
            <p:cNvSpPr/>
            <p:nvPr/>
          </p:nvSpPr>
          <p:spPr>
            <a:xfrm>
              <a:off x="2251264" y="4521138"/>
              <a:ext cx="702220" cy="539454"/>
            </a:xfrm>
            <a:custGeom>
              <a:avLst/>
              <a:gdLst>
                <a:gd name="T0" fmla="*/ 425 w 604"/>
                <a:gd name="T1" fmla="*/ 0 h 464"/>
                <a:gd name="T2" fmla="*/ 460 w 604"/>
                <a:gd name="T3" fmla="*/ 3 h 464"/>
                <a:gd name="T4" fmla="*/ 492 w 604"/>
                <a:gd name="T5" fmla="*/ 13 h 464"/>
                <a:gd name="T6" fmla="*/ 522 w 604"/>
                <a:gd name="T7" fmla="*/ 29 h 464"/>
                <a:gd name="T8" fmla="*/ 549 w 604"/>
                <a:gd name="T9" fmla="*/ 52 h 464"/>
                <a:gd name="T10" fmla="*/ 572 w 604"/>
                <a:gd name="T11" fmla="*/ 78 h 464"/>
                <a:gd name="T12" fmla="*/ 588 w 604"/>
                <a:gd name="T13" fmla="*/ 110 h 464"/>
                <a:gd name="T14" fmla="*/ 589 w 604"/>
                <a:gd name="T15" fmla="*/ 115 h 464"/>
                <a:gd name="T16" fmla="*/ 601 w 604"/>
                <a:gd name="T17" fmla="*/ 150 h 464"/>
                <a:gd name="T18" fmla="*/ 604 w 604"/>
                <a:gd name="T19" fmla="*/ 185 h 464"/>
                <a:gd name="T20" fmla="*/ 601 w 604"/>
                <a:gd name="T21" fmla="*/ 219 h 464"/>
                <a:gd name="T22" fmla="*/ 591 w 604"/>
                <a:gd name="T23" fmla="*/ 251 h 464"/>
                <a:gd name="T24" fmla="*/ 576 w 604"/>
                <a:gd name="T25" fmla="*/ 282 h 464"/>
                <a:gd name="T26" fmla="*/ 554 w 604"/>
                <a:gd name="T27" fmla="*/ 310 h 464"/>
                <a:gd name="T28" fmla="*/ 528 w 604"/>
                <a:gd name="T29" fmla="*/ 331 h 464"/>
                <a:gd name="T30" fmla="*/ 496 w 604"/>
                <a:gd name="T31" fmla="*/ 349 h 464"/>
                <a:gd name="T32" fmla="*/ 247 w 604"/>
                <a:gd name="T33" fmla="*/ 451 h 464"/>
                <a:gd name="T34" fmla="*/ 214 w 604"/>
                <a:gd name="T35" fmla="*/ 461 h 464"/>
                <a:gd name="T36" fmla="*/ 179 w 604"/>
                <a:gd name="T37" fmla="*/ 464 h 464"/>
                <a:gd name="T38" fmla="*/ 146 w 604"/>
                <a:gd name="T39" fmla="*/ 461 h 464"/>
                <a:gd name="T40" fmla="*/ 114 w 604"/>
                <a:gd name="T41" fmla="*/ 451 h 464"/>
                <a:gd name="T42" fmla="*/ 83 w 604"/>
                <a:gd name="T43" fmla="*/ 435 h 464"/>
                <a:gd name="T44" fmla="*/ 55 w 604"/>
                <a:gd name="T45" fmla="*/ 411 h 464"/>
                <a:gd name="T46" fmla="*/ 34 w 604"/>
                <a:gd name="T47" fmla="*/ 385 h 464"/>
                <a:gd name="T48" fmla="*/ 16 w 604"/>
                <a:gd name="T49" fmla="*/ 353 h 464"/>
                <a:gd name="T50" fmla="*/ 15 w 604"/>
                <a:gd name="T51" fmla="*/ 349 h 464"/>
                <a:gd name="T52" fmla="*/ 5 w 604"/>
                <a:gd name="T53" fmla="*/ 314 h 464"/>
                <a:gd name="T54" fmla="*/ 0 w 604"/>
                <a:gd name="T55" fmla="*/ 279 h 464"/>
                <a:gd name="T56" fmla="*/ 3 w 604"/>
                <a:gd name="T57" fmla="*/ 244 h 464"/>
                <a:gd name="T58" fmla="*/ 13 w 604"/>
                <a:gd name="T59" fmla="*/ 212 h 464"/>
                <a:gd name="T60" fmla="*/ 29 w 604"/>
                <a:gd name="T61" fmla="*/ 182 h 464"/>
                <a:gd name="T62" fmla="*/ 50 w 604"/>
                <a:gd name="T63" fmla="*/ 154 h 464"/>
                <a:gd name="T64" fmla="*/ 76 w 604"/>
                <a:gd name="T65" fmla="*/ 132 h 464"/>
                <a:gd name="T66" fmla="*/ 108 w 604"/>
                <a:gd name="T67" fmla="*/ 115 h 464"/>
                <a:gd name="T68" fmla="*/ 357 w 604"/>
                <a:gd name="T69" fmla="*/ 13 h 464"/>
                <a:gd name="T70" fmla="*/ 390 w 604"/>
                <a:gd name="T71" fmla="*/ 3 h 464"/>
                <a:gd name="T72" fmla="*/ 425 w 604"/>
                <a:gd name="T73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4" h="464">
                  <a:moveTo>
                    <a:pt x="425" y="0"/>
                  </a:moveTo>
                  <a:lnTo>
                    <a:pt x="460" y="3"/>
                  </a:lnTo>
                  <a:lnTo>
                    <a:pt x="492" y="13"/>
                  </a:lnTo>
                  <a:lnTo>
                    <a:pt x="522" y="29"/>
                  </a:lnTo>
                  <a:lnTo>
                    <a:pt x="549" y="52"/>
                  </a:lnTo>
                  <a:lnTo>
                    <a:pt x="572" y="78"/>
                  </a:lnTo>
                  <a:lnTo>
                    <a:pt x="588" y="110"/>
                  </a:lnTo>
                  <a:lnTo>
                    <a:pt x="589" y="115"/>
                  </a:lnTo>
                  <a:lnTo>
                    <a:pt x="601" y="150"/>
                  </a:lnTo>
                  <a:lnTo>
                    <a:pt x="604" y="185"/>
                  </a:lnTo>
                  <a:lnTo>
                    <a:pt x="601" y="219"/>
                  </a:lnTo>
                  <a:lnTo>
                    <a:pt x="591" y="251"/>
                  </a:lnTo>
                  <a:lnTo>
                    <a:pt x="576" y="282"/>
                  </a:lnTo>
                  <a:lnTo>
                    <a:pt x="554" y="310"/>
                  </a:lnTo>
                  <a:lnTo>
                    <a:pt x="528" y="331"/>
                  </a:lnTo>
                  <a:lnTo>
                    <a:pt x="496" y="349"/>
                  </a:lnTo>
                  <a:lnTo>
                    <a:pt x="247" y="451"/>
                  </a:lnTo>
                  <a:lnTo>
                    <a:pt x="214" y="461"/>
                  </a:lnTo>
                  <a:lnTo>
                    <a:pt x="179" y="464"/>
                  </a:lnTo>
                  <a:lnTo>
                    <a:pt x="146" y="461"/>
                  </a:lnTo>
                  <a:lnTo>
                    <a:pt x="114" y="451"/>
                  </a:lnTo>
                  <a:lnTo>
                    <a:pt x="83" y="435"/>
                  </a:lnTo>
                  <a:lnTo>
                    <a:pt x="55" y="411"/>
                  </a:lnTo>
                  <a:lnTo>
                    <a:pt x="34" y="385"/>
                  </a:lnTo>
                  <a:lnTo>
                    <a:pt x="16" y="353"/>
                  </a:lnTo>
                  <a:lnTo>
                    <a:pt x="15" y="349"/>
                  </a:lnTo>
                  <a:lnTo>
                    <a:pt x="5" y="314"/>
                  </a:lnTo>
                  <a:lnTo>
                    <a:pt x="0" y="279"/>
                  </a:lnTo>
                  <a:lnTo>
                    <a:pt x="3" y="244"/>
                  </a:lnTo>
                  <a:lnTo>
                    <a:pt x="13" y="212"/>
                  </a:lnTo>
                  <a:lnTo>
                    <a:pt x="29" y="182"/>
                  </a:lnTo>
                  <a:lnTo>
                    <a:pt x="50" y="154"/>
                  </a:lnTo>
                  <a:lnTo>
                    <a:pt x="76" y="132"/>
                  </a:lnTo>
                  <a:lnTo>
                    <a:pt x="108" y="115"/>
                  </a:lnTo>
                  <a:lnTo>
                    <a:pt x="357" y="13"/>
                  </a:lnTo>
                  <a:lnTo>
                    <a:pt x="390" y="3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4" name="Freeform 50"/>
            <p:cNvSpPr/>
            <p:nvPr/>
          </p:nvSpPr>
          <p:spPr>
            <a:xfrm>
              <a:off x="2280330" y="5015250"/>
              <a:ext cx="704546" cy="510389"/>
            </a:xfrm>
            <a:custGeom>
              <a:avLst/>
              <a:gdLst>
                <a:gd name="T0" fmla="*/ 432 w 606"/>
                <a:gd name="T1" fmla="*/ 0 h 439"/>
                <a:gd name="T2" fmla="*/ 467 w 606"/>
                <a:gd name="T3" fmla="*/ 1 h 439"/>
                <a:gd name="T4" fmla="*/ 499 w 606"/>
                <a:gd name="T5" fmla="*/ 10 h 439"/>
                <a:gd name="T6" fmla="*/ 528 w 606"/>
                <a:gd name="T7" fmla="*/ 24 h 439"/>
                <a:gd name="T8" fmla="*/ 554 w 606"/>
                <a:gd name="T9" fmla="*/ 45 h 439"/>
                <a:gd name="T10" fmla="*/ 576 w 606"/>
                <a:gd name="T11" fmla="*/ 69 h 439"/>
                <a:gd name="T12" fmla="*/ 592 w 606"/>
                <a:gd name="T13" fmla="*/ 98 h 439"/>
                <a:gd name="T14" fmla="*/ 593 w 606"/>
                <a:gd name="T15" fmla="*/ 101 h 439"/>
                <a:gd name="T16" fmla="*/ 604 w 606"/>
                <a:gd name="T17" fmla="*/ 133 h 439"/>
                <a:gd name="T18" fmla="*/ 606 w 606"/>
                <a:gd name="T19" fmla="*/ 167 h 439"/>
                <a:gd name="T20" fmla="*/ 602 w 606"/>
                <a:gd name="T21" fmla="*/ 199 h 439"/>
                <a:gd name="T22" fmla="*/ 592 w 606"/>
                <a:gd name="T23" fmla="*/ 229 h 439"/>
                <a:gd name="T24" fmla="*/ 574 w 606"/>
                <a:gd name="T25" fmla="*/ 258 h 439"/>
                <a:gd name="T26" fmla="*/ 553 w 606"/>
                <a:gd name="T27" fmla="*/ 285 h 439"/>
                <a:gd name="T28" fmla="*/ 526 w 606"/>
                <a:gd name="T29" fmla="*/ 306 h 439"/>
                <a:gd name="T30" fmla="*/ 494 w 606"/>
                <a:gd name="T31" fmla="*/ 322 h 439"/>
                <a:gd name="T32" fmla="*/ 243 w 606"/>
                <a:gd name="T33" fmla="*/ 426 h 439"/>
                <a:gd name="T34" fmla="*/ 208 w 606"/>
                <a:gd name="T35" fmla="*/ 436 h 439"/>
                <a:gd name="T36" fmla="*/ 173 w 606"/>
                <a:gd name="T37" fmla="*/ 439 h 439"/>
                <a:gd name="T38" fmla="*/ 140 w 606"/>
                <a:gd name="T39" fmla="*/ 437 h 439"/>
                <a:gd name="T40" fmla="*/ 108 w 606"/>
                <a:gd name="T41" fmla="*/ 429 h 439"/>
                <a:gd name="T42" fmla="*/ 77 w 606"/>
                <a:gd name="T43" fmla="*/ 414 h 439"/>
                <a:gd name="T44" fmla="*/ 51 w 606"/>
                <a:gd name="T45" fmla="*/ 394 h 439"/>
                <a:gd name="T46" fmla="*/ 30 w 606"/>
                <a:gd name="T47" fmla="*/ 369 h 439"/>
                <a:gd name="T48" fmla="*/ 13 w 606"/>
                <a:gd name="T49" fmla="*/ 340 h 439"/>
                <a:gd name="T50" fmla="*/ 12 w 606"/>
                <a:gd name="T51" fmla="*/ 337 h 439"/>
                <a:gd name="T52" fmla="*/ 3 w 606"/>
                <a:gd name="T53" fmla="*/ 305 h 439"/>
                <a:gd name="T54" fmla="*/ 0 w 606"/>
                <a:gd name="T55" fmla="*/ 272 h 439"/>
                <a:gd name="T56" fmla="*/ 4 w 606"/>
                <a:gd name="T57" fmla="*/ 240 h 439"/>
                <a:gd name="T58" fmla="*/ 14 w 606"/>
                <a:gd name="T59" fmla="*/ 209 h 439"/>
                <a:gd name="T60" fmla="*/ 30 w 606"/>
                <a:gd name="T61" fmla="*/ 180 h 439"/>
                <a:gd name="T62" fmla="*/ 52 w 606"/>
                <a:gd name="T63" fmla="*/ 154 h 439"/>
                <a:gd name="T64" fmla="*/ 80 w 606"/>
                <a:gd name="T65" fmla="*/ 132 h 439"/>
                <a:gd name="T66" fmla="*/ 112 w 606"/>
                <a:gd name="T67" fmla="*/ 116 h 439"/>
                <a:gd name="T68" fmla="*/ 364 w 606"/>
                <a:gd name="T69" fmla="*/ 14 h 439"/>
                <a:gd name="T70" fmla="*/ 398 w 606"/>
                <a:gd name="T71" fmla="*/ 2 h 439"/>
                <a:gd name="T72" fmla="*/ 432 w 606"/>
                <a:gd name="T7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6" h="439">
                  <a:moveTo>
                    <a:pt x="432" y="0"/>
                  </a:moveTo>
                  <a:lnTo>
                    <a:pt x="467" y="1"/>
                  </a:lnTo>
                  <a:lnTo>
                    <a:pt x="499" y="10"/>
                  </a:lnTo>
                  <a:lnTo>
                    <a:pt x="528" y="24"/>
                  </a:lnTo>
                  <a:lnTo>
                    <a:pt x="554" y="45"/>
                  </a:lnTo>
                  <a:lnTo>
                    <a:pt x="576" y="69"/>
                  </a:lnTo>
                  <a:lnTo>
                    <a:pt x="592" y="98"/>
                  </a:lnTo>
                  <a:lnTo>
                    <a:pt x="593" y="101"/>
                  </a:lnTo>
                  <a:lnTo>
                    <a:pt x="604" y="133"/>
                  </a:lnTo>
                  <a:lnTo>
                    <a:pt x="606" y="167"/>
                  </a:lnTo>
                  <a:lnTo>
                    <a:pt x="602" y="199"/>
                  </a:lnTo>
                  <a:lnTo>
                    <a:pt x="592" y="229"/>
                  </a:lnTo>
                  <a:lnTo>
                    <a:pt x="574" y="258"/>
                  </a:lnTo>
                  <a:lnTo>
                    <a:pt x="553" y="285"/>
                  </a:lnTo>
                  <a:lnTo>
                    <a:pt x="526" y="306"/>
                  </a:lnTo>
                  <a:lnTo>
                    <a:pt x="494" y="322"/>
                  </a:lnTo>
                  <a:lnTo>
                    <a:pt x="243" y="426"/>
                  </a:lnTo>
                  <a:lnTo>
                    <a:pt x="208" y="436"/>
                  </a:lnTo>
                  <a:lnTo>
                    <a:pt x="173" y="439"/>
                  </a:lnTo>
                  <a:lnTo>
                    <a:pt x="140" y="437"/>
                  </a:lnTo>
                  <a:lnTo>
                    <a:pt x="108" y="429"/>
                  </a:lnTo>
                  <a:lnTo>
                    <a:pt x="77" y="414"/>
                  </a:lnTo>
                  <a:lnTo>
                    <a:pt x="51" y="394"/>
                  </a:lnTo>
                  <a:lnTo>
                    <a:pt x="30" y="369"/>
                  </a:lnTo>
                  <a:lnTo>
                    <a:pt x="13" y="340"/>
                  </a:lnTo>
                  <a:lnTo>
                    <a:pt x="12" y="337"/>
                  </a:lnTo>
                  <a:lnTo>
                    <a:pt x="3" y="305"/>
                  </a:lnTo>
                  <a:lnTo>
                    <a:pt x="0" y="272"/>
                  </a:lnTo>
                  <a:lnTo>
                    <a:pt x="4" y="240"/>
                  </a:lnTo>
                  <a:lnTo>
                    <a:pt x="14" y="209"/>
                  </a:lnTo>
                  <a:lnTo>
                    <a:pt x="30" y="180"/>
                  </a:lnTo>
                  <a:lnTo>
                    <a:pt x="52" y="154"/>
                  </a:lnTo>
                  <a:lnTo>
                    <a:pt x="80" y="132"/>
                  </a:lnTo>
                  <a:lnTo>
                    <a:pt x="112" y="116"/>
                  </a:lnTo>
                  <a:lnTo>
                    <a:pt x="364" y="14"/>
                  </a:lnTo>
                  <a:lnTo>
                    <a:pt x="398" y="2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5" name="Freeform 47"/>
            <p:cNvSpPr/>
            <p:nvPr/>
          </p:nvSpPr>
          <p:spPr>
            <a:xfrm>
              <a:off x="2262891" y="4202581"/>
              <a:ext cx="338322" cy="323207"/>
            </a:xfrm>
            <a:custGeom>
              <a:avLst/>
              <a:gdLst>
                <a:gd name="T0" fmla="*/ 185 w 291"/>
                <a:gd name="T1" fmla="*/ 0 h 278"/>
                <a:gd name="T2" fmla="*/ 205 w 291"/>
                <a:gd name="T3" fmla="*/ 5 h 278"/>
                <a:gd name="T4" fmla="*/ 223 w 291"/>
                <a:gd name="T5" fmla="*/ 13 h 278"/>
                <a:gd name="T6" fmla="*/ 239 w 291"/>
                <a:gd name="T7" fmla="*/ 27 h 278"/>
                <a:gd name="T8" fmla="*/ 253 w 291"/>
                <a:gd name="T9" fmla="*/ 43 h 278"/>
                <a:gd name="T10" fmla="*/ 265 w 291"/>
                <a:gd name="T11" fmla="*/ 63 h 278"/>
                <a:gd name="T12" fmla="*/ 275 w 291"/>
                <a:gd name="T13" fmla="*/ 86 h 278"/>
                <a:gd name="T14" fmla="*/ 275 w 291"/>
                <a:gd name="T15" fmla="*/ 88 h 278"/>
                <a:gd name="T16" fmla="*/ 284 w 291"/>
                <a:gd name="T17" fmla="*/ 111 h 278"/>
                <a:gd name="T18" fmla="*/ 290 w 291"/>
                <a:gd name="T19" fmla="*/ 134 h 278"/>
                <a:gd name="T20" fmla="*/ 291 w 291"/>
                <a:gd name="T21" fmla="*/ 156 h 278"/>
                <a:gd name="T22" fmla="*/ 288 w 291"/>
                <a:gd name="T23" fmla="*/ 176 h 278"/>
                <a:gd name="T24" fmla="*/ 281 w 291"/>
                <a:gd name="T25" fmla="*/ 195 h 278"/>
                <a:gd name="T26" fmla="*/ 269 w 291"/>
                <a:gd name="T27" fmla="*/ 213 h 278"/>
                <a:gd name="T28" fmla="*/ 251 w 291"/>
                <a:gd name="T29" fmla="*/ 229 h 278"/>
                <a:gd name="T30" fmla="*/ 226 w 291"/>
                <a:gd name="T31" fmla="*/ 242 h 278"/>
                <a:gd name="T32" fmla="*/ 162 w 291"/>
                <a:gd name="T33" fmla="*/ 268 h 278"/>
                <a:gd name="T34" fmla="*/ 133 w 291"/>
                <a:gd name="T35" fmla="*/ 277 h 278"/>
                <a:gd name="T36" fmla="*/ 105 w 291"/>
                <a:gd name="T37" fmla="*/ 278 h 278"/>
                <a:gd name="T38" fmla="*/ 80 w 291"/>
                <a:gd name="T39" fmla="*/ 272 h 278"/>
                <a:gd name="T40" fmla="*/ 59 w 291"/>
                <a:gd name="T41" fmla="*/ 261 h 278"/>
                <a:gd name="T42" fmla="*/ 41 w 291"/>
                <a:gd name="T43" fmla="*/ 243 h 278"/>
                <a:gd name="T44" fmla="*/ 25 w 291"/>
                <a:gd name="T45" fmla="*/ 221 h 278"/>
                <a:gd name="T46" fmla="*/ 13 w 291"/>
                <a:gd name="T47" fmla="*/ 197 h 278"/>
                <a:gd name="T48" fmla="*/ 12 w 291"/>
                <a:gd name="T49" fmla="*/ 194 h 278"/>
                <a:gd name="T50" fmla="*/ 5 w 291"/>
                <a:gd name="T51" fmla="*/ 171 h 278"/>
                <a:gd name="T52" fmla="*/ 0 w 291"/>
                <a:gd name="T53" fmla="*/ 147 h 278"/>
                <a:gd name="T54" fmla="*/ 0 w 291"/>
                <a:gd name="T55" fmla="*/ 125 h 278"/>
                <a:gd name="T56" fmla="*/ 5 w 291"/>
                <a:gd name="T57" fmla="*/ 104 h 278"/>
                <a:gd name="T58" fmla="*/ 13 w 291"/>
                <a:gd name="T59" fmla="*/ 83 h 278"/>
                <a:gd name="T60" fmla="*/ 27 w 291"/>
                <a:gd name="T61" fmla="*/ 66 h 278"/>
                <a:gd name="T62" fmla="*/ 45 w 291"/>
                <a:gd name="T63" fmla="*/ 50 h 278"/>
                <a:gd name="T64" fmla="*/ 70 w 291"/>
                <a:gd name="T65" fmla="*/ 37 h 278"/>
                <a:gd name="T66" fmla="*/ 134 w 291"/>
                <a:gd name="T67" fmla="*/ 11 h 278"/>
                <a:gd name="T68" fmla="*/ 160 w 291"/>
                <a:gd name="T69" fmla="*/ 3 h 278"/>
                <a:gd name="T70" fmla="*/ 185 w 291"/>
                <a:gd name="T71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1" h="278">
                  <a:moveTo>
                    <a:pt x="185" y="0"/>
                  </a:moveTo>
                  <a:lnTo>
                    <a:pt x="205" y="5"/>
                  </a:lnTo>
                  <a:lnTo>
                    <a:pt x="223" y="13"/>
                  </a:lnTo>
                  <a:lnTo>
                    <a:pt x="239" y="27"/>
                  </a:lnTo>
                  <a:lnTo>
                    <a:pt x="253" y="43"/>
                  </a:lnTo>
                  <a:lnTo>
                    <a:pt x="265" y="63"/>
                  </a:lnTo>
                  <a:lnTo>
                    <a:pt x="275" y="86"/>
                  </a:lnTo>
                  <a:lnTo>
                    <a:pt x="275" y="88"/>
                  </a:lnTo>
                  <a:lnTo>
                    <a:pt x="284" y="111"/>
                  </a:lnTo>
                  <a:lnTo>
                    <a:pt x="290" y="134"/>
                  </a:lnTo>
                  <a:lnTo>
                    <a:pt x="291" y="156"/>
                  </a:lnTo>
                  <a:lnTo>
                    <a:pt x="288" y="176"/>
                  </a:lnTo>
                  <a:lnTo>
                    <a:pt x="281" y="195"/>
                  </a:lnTo>
                  <a:lnTo>
                    <a:pt x="269" y="213"/>
                  </a:lnTo>
                  <a:lnTo>
                    <a:pt x="251" y="229"/>
                  </a:lnTo>
                  <a:lnTo>
                    <a:pt x="226" y="242"/>
                  </a:lnTo>
                  <a:lnTo>
                    <a:pt x="162" y="268"/>
                  </a:lnTo>
                  <a:lnTo>
                    <a:pt x="133" y="277"/>
                  </a:lnTo>
                  <a:lnTo>
                    <a:pt x="105" y="278"/>
                  </a:lnTo>
                  <a:lnTo>
                    <a:pt x="80" y="272"/>
                  </a:lnTo>
                  <a:lnTo>
                    <a:pt x="59" y="261"/>
                  </a:lnTo>
                  <a:lnTo>
                    <a:pt x="41" y="243"/>
                  </a:lnTo>
                  <a:lnTo>
                    <a:pt x="25" y="221"/>
                  </a:lnTo>
                  <a:lnTo>
                    <a:pt x="13" y="197"/>
                  </a:lnTo>
                  <a:lnTo>
                    <a:pt x="12" y="194"/>
                  </a:lnTo>
                  <a:lnTo>
                    <a:pt x="5" y="171"/>
                  </a:lnTo>
                  <a:lnTo>
                    <a:pt x="0" y="147"/>
                  </a:lnTo>
                  <a:lnTo>
                    <a:pt x="0" y="125"/>
                  </a:lnTo>
                  <a:lnTo>
                    <a:pt x="5" y="104"/>
                  </a:lnTo>
                  <a:lnTo>
                    <a:pt x="13" y="83"/>
                  </a:lnTo>
                  <a:lnTo>
                    <a:pt x="27" y="66"/>
                  </a:lnTo>
                  <a:lnTo>
                    <a:pt x="45" y="50"/>
                  </a:lnTo>
                  <a:lnTo>
                    <a:pt x="70" y="37"/>
                  </a:lnTo>
                  <a:lnTo>
                    <a:pt x="134" y="11"/>
                  </a:lnTo>
                  <a:lnTo>
                    <a:pt x="160" y="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6" name="Freeform 51"/>
            <p:cNvSpPr/>
            <p:nvPr/>
          </p:nvSpPr>
          <p:spPr>
            <a:xfrm>
              <a:off x="2288469" y="5209408"/>
              <a:ext cx="303443" cy="282516"/>
            </a:xfrm>
            <a:custGeom>
              <a:avLst/>
              <a:gdLst>
                <a:gd name="T0" fmla="*/ 170 w 261"/>
                <a:gd name="T1" fmla="*/ 0 h 243"/>
                <a:gd name="T2" fmla="*/ 191 w 261"/>
                <a:gd name="T3" fmla="*/ 6 h 243"/>
                <a:gd name="T4" fmla="*/ 208 w 261"/>
                <a:gd name="T5" fmla="*/ 16 h 243"/>
                <a:gd name="T6" fmla="*/ 223 w 261"/>
                <a:gd name="T7" fmla="*/ 32 h 243"/>
                <a:gd name="T8" fmla="*/ 236 w 261"/>
                <a:gd name="T9" fmla="*/ 51 h 243"/>
                <a:gd name="T10" fmla="*/ 246 w 261"/>
                <a:gd name="T11" fmla="*/ 74 h 243"/>
                <a:gd name="T12" fmla="*/ 247 w 261"/>
                <a:gd name="T13" fmla="*/ 75 h 243"/>
                <a:gd name="T14" fmla="*/ 255 w 261"/>
                <a:gd name="T15" fmla="*/ 99 h 243"/>
                <a:gd name="T16" fmla="*/ 261 w 261"/>
                <a:gd name="T17" fmla="*/ 122 h 243"/>
                <a:gd name="T18" fmla="*/ 261 w 261"/>
                <a:gd name="T19" fmla="*/ 144 h 243"/>
                <a:gd name="T20" fmla="*/ 255 w 261"/>
                <a:gd name="T21" fmla="*/ 163 h 243"/>
                <a:gd name="T22" fmla="*/ 245 w 261"/>
                <a:gd name="T23" fmla="*/ 182 h 243"/>
                <a:gd name="T24" fmla="*/ 227 w 261"/>
                <a:gd name="T25" fmla="*/ 198 h 243"/>
                <a:gd name="T26" fmla="*/ 202 w 261"/>
                <a:gd name="T27" fmla="*/ 211 h 243"/>
                <a:gd name="T28" fmla="*/ 146 w 261"/>
                <a:gd name="T29" fmla="*/ 233 h 243"/>
                <a:gd name="T30" fmla="*/ 118 w 261"/>
                <a:gd name="T31" fmla="*/ 241 h 243"/>
                <a:gd name="T32" fmla="*/ 93 w 261"/>
                <a:gd name="T33" fmla="*/ 243 h 243"/>
                <a:gd name="T34" fmla="*/ 71 w 261"/>
                <a:gd name="T35" fmla="*/ 237 h 243"/>
                <a:gd name="T36" fmla="*/ 53 w 261"/>
                <a:gd name="T37" fmla="*/ 227 h 243"/>
                <a:gd name="T38" fmla="*/ 37 w 261"/>
                <a:gd name="T39" fmla="*/ 212 h 243"/>
                <a:gd name="T40" fmla="*/ 23 w 261"/>
                <a:gd name="T41" fmla="*/ 193 h 243"/>
                <a:gd name="T42" fmla="*/ 12 w 261"/>
                <a:gd name="T43" fmla="*/ 171 h 243"/>
                <a:gd name="T44" fmla="*/ 12 w 261"/>
                <a:gd name="T45" fmla="*/ 169 h 243"/>
                <a:gd name="T46" fmla="*/ 3 w 261"/>
                <a:gd name="T47" fmla="*/ 145 h 243"/>
                <a:gd name="T48" fmla="*/ 0 w 261"/>
                <a:gd name="T49" fmla="*/ 122 h 243"/>
                <a:gd name="T50" fmla="*/ 2 w 261"/>
                <a:gd name="T51" fmla="*/ 100 h 243"/>
                <a:gd name="T52" fmla="*/ 7 w 261"/>
                <a:gd name="T53" fmla="*/ 80 h 243"/>
                <a:gd name="T54" fmla="*/ 21 w 261"/>
                <a:gd name="T55" fmla="*/ 61 h 243"/>
                <a:gd name="T56" fmla="*/ 38 w 261"/>
                <a:gd name="T57" fmla="*/ 45 h 243"/>
                <a:gd name="T58" fmla="*/ 63 w 261"/>
                <a:gd name="T59" fmla="*/ 32 h 243"/>
                <a:gd name="T60" fmla="*/ 121 w 261"/>
                <a:gd name="T61" fmla="*/ 9 h 243"/>
                <a:gd name="T62" fmla="*/ 147 w 261"/>
                <a:gd name="T63" fmla="*/ 1 h 243"/>
                <a:gd name="T64" fmla="*/ 170 w 261"/>
                <a:gd name="T6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1" h="243">
                  <a:moveTo>
                    <a:pt x="170" y="0"/>
                  </a:moveTo>
                  <a:lnTo>
                    <a:pt x="191" y="6"/>
                  </a:lnTo>
                  <a:lnTo>
                    <a:pt x="208" y="16"/>
                  </a:lnTo>
                  <a:lnTo>
                    <a:pt x="223" y="32"/>
                  </a:lnTo>
                  <a:lnTo>
                    <a:pt x="236" y="51"/>
                  </a:lnTo>
                  <a:lnTo>
                    <a:pt x="246" y="74"/>
                  </a:lnTo>
                  <a:lnTo>
                    <a:pt x="247" y="75"/>
                  </a:lnTo>
                  <a:lnTo>
                    <a:pt x="255" y="99"/>
                  </a:lnTo>
                  <a:lnTo>
                    <a:pt x="261" y="122"/>
                  </a:lnTo>
                  <a:lnTo>
                    <a:pt x="261" y="144"/>
                  </a:lnTo>
                  <a:lnTo>
                    <a:pt x="255" y="163"/>
                  </a:lnTo>
                  <a:lnTo>
                    <a:pt x="245" y="182"/>
                  </a:lnTo>
                  <a:lnTo>
                    <a:pt x="227" y="198"/>
                  </a:lnTo>
                  <a:lnTo>
                    <a:pt x="202" y="211"/>
                  </a:lnTo>
                  <a:lnTo>
                    <a:pt x="146" y="233"/>
                  </a:lnTo>
                  <a:lnTo>
                    <a:pt x="118" y="241"/>
                  </a:lnTo>
                  <a:lnTo>
                    <a:pt x="93" y="243"/>
                  </a:lnTo>
                  <a:lnTo>
                    <a:pt x="71" y="237"/>
                  </a:lnTo>
                  <a:lnTo>
                    <a:pt x="53" y="227"/>
                  </a:lnTo>
                  <a:lnTo>
                    <a:pt x="37" y="212"/>
                  </a:lnTo>
                  <a:lnTo>
                    <a:pt x="23" y="193"/>
                  </a:lnTo>
                  <a:lnTo>
                    <a:pt x="12" y="171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2" y="100"/>
                  </a:lnTo>
                  <a:lnTo>
                    <a:pt x="7" y="80"/>
                  </a:lnTo>
                  <a:lnTo>
                    <a:pt x="21" y="61"/>
                  </a:lnTo>
                  <a:lnTo>
                    <a:pt x="38" y="45"/>
                  </a:lnTo>
                  <a:lnTo>
                    <a:pt x="63" y="32"/>
                  </a:lnTo>
                  <a:lnTo>
                    <a:pt x="121" y="9"/>
                  </a:lnTo>
                  <a:lnTo>
                    <a:pt x="147" y="1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7" name="Freeform 49"/>
            <p:cNvSpPr/>
            <p:nvPr/>
          </p:nvSpPr>
          <p:spPr>
            <a:xfrm>
              <a:off x="2258240" y="4703668"/>
              <a:ext cx="333671" cy="313906"/>
            </a:xfrm>
            <a:custGeom>
              <a:avLst/>
              <a:gdLst>
                <a:gd name="T0" fmla="*/ 182 w 287"/>
                <a:gd name="T1" fmla="*/ 0 h 270"/>
                <a:gd name="T2" fmla="*/ 202 w 287"/>
                <a:gd name="T3" fmla="*/ 4 h 270"/>
                <a:gd name="T4" fmla="*/ 220 w 287"/>
                <a:gd name="T5" fmla="*/ 13 h 270"/>
                <a:gd name="T6" fmla="*/ 236 w 287"/>
                <a:gd name="T7" fmla="*/ 25 h 270"/>
                <a:gd name="T8" fmla="*/ 249 w 287"/>
                <a:gd name="T9" fmla="*/ 42 h 270"/>
                <a:gd name="T10" fmla="*/ 260 w 287"/>
                <a:gd name="T11" fmla="*/ 61 h 270"/>
                <a:gd name="T12" fmla="*/ 271 w 287"/>
                <a:gd name="T13" fmla="*/ 83 h 270"/>
                <a:gd name="T14" fmla="*/ 272 w 287"/>
                <a:gd name="T15" fmla="*/ 86 h 270"/>
                <a:gd name="T16" fmla="*/ 279 w 287"/>
                <a:gd name="T17" fmla="*/ 108 h 270"/>
                <a:gd name="T18" fmla="*/ 285 w 287"/>
                <a:gd name="T19" fmla="*/ 131 h 270"/>
                <a:gd name="T20" fmla="*/ 287 w 287"/>
                <a:gd name="T21" fmla="*/ 151 h 270"/>
                <a:gd name="T22" fmla="*/ 284 w 287"/>
                <a:gd name="T23" fmla="*/ 172 h 270"/>
                <a:gd name="T24" fmla="*/ 276 w 287"/>
                <a:gd name="T25" fmla="*/ 190 h 270"/>
                <a:gd name="T26" fmla="*/ 265 w 287"/>
                <a:gd name="T27" fmla="*/ 208 h 270"/>
                <a:gd name="T28" fmla="*/ 247 w 287"/>
                <a:gd name="T29" fmla="*/ 222 h 270"/>
                <a:gd name="T30" fmla="*/ 223 w 287"/>
                <a:gd name="T31" fmla="*/ 234 h 270"/>
                <a:gd name="T32" fmla="*/ 160 w 287"/>
                <a:gd name="T33" fmla="*/ 260 h 270"/>
                <a:gd name="T34" fmla="*/ 129 w 287"/>
                <a:gd name="T35" fmla="*/ 269 h 270"/>
                <a:gd name="T36" fmla="*/ 103 w 287"/>
                <a:gd name="T37" fmla="*/ 270 h 270"/>
                <a:gd name="T38" fmla="*/ 79 w 287"/>
                <a:gd name="T39" fmla="*/ 265 h 270"/>
                <a:gd name="T40" fmla="*/ 58 w 287"/>
                <a:gd name="T41" fmla="*/ 254 h 270"/>
                <a:gd name="T42" fmla="*/ 39 w 287"/>
                <a:gd name="T43" fmla="*/ 237 h 270"/>
                <a:gd name="T44" fmla="*/ 25 w 287"/>
                <a:gd name="T45" fmla="*/ 217 h 270"/>
                <a:gd name="T46" fmla="*/ 13 w 287"/>
                <a:gd name="T47" fmla="*/ 192 h 270"/>
                <a:gd name="T48" fmla="*/ 12 w 287"/>
                <a:gd name="T49" fmla="*/ 189 h 270"/>
                <a:gd name="T50" fmla="*/ 4 w 287"/>
                <a:gd name="T51" fmla="*/ 166 h 270"/>
                <a:gd name="T52" fmla="*/ 0 w 287"/>
                <a:gd name="T53" fmla="*/ 144 h 270"/>
                <a:gd name="T54" fmla="*/ 0 w 287"/>
                <a:gd name="T55" fmla="*/ 122 h 270"/>
                <a:gd name="T56" fmla="*/ 4 w 287"/>
                <a:gd name="T57" fmla="*/ 100 h 270"/>
                <a:gd name="T58" fmla="*/ 13 w 287"/>
                <a:gd name="T59" fmla="*/ 81 h 270"/>
                <a:gd name="T60" fmla="*/ 26 w 287"/>
                <a:gd name="T61" fmla="*/ 64 h 270"/>
                <a:gd name="T62" fmla="*/ 45 w 287"/>
                <a:gd name="T63" fmla="*/ 49 h 270"/>
                <a:gd name="T64" fmla="*/ 70 w 287"/>
                <a:gd name="T65" fmla="*/ 36 h 270"/>
                <a:gd name="T66" fmla="*/ 132 w 287"/>
                <a:gd name="T67" fmla="*/ 10 h 270"/>
                <a:gd name="T68" fmla="*/ 159 w 287"/>
                <a:gd name="T69" fmla="*/ 3 h 270"/>
                <a:gd name="T70" fmla="*/ 182 w 287"/>
                <a:gd name="T71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7" h="270">
                  <a:moveTo>
                    <a:pt x="182" y="0"/>
                  </a:moveTo>
                  <a:lnTo>
                    <a:pt x="202" y="4"/>
                  </a:lnTo>
                  <a:lnTo>
                    <a:pt x="220" y="13"/>
                  </a:lnTo>
                  <a:lnTo>
                    <a:pt x="236" y="25"/>
                  </a:lnTo>
                  <a:lnTo>
                    <a:pt x="249" y="42"/>
                  </a:lnTo>
                  <a:lnTo>
                    <a:pt x="260" y="61"/>
                  </a:lnTo>
                  <a:lnTo>
                    <a:pt x="271" y="83"/>
                  </a:lnTo>
                  <a:lnTo>
                    <a:pt x="272" y="86"/>
                  </a:lnTo>
                  <a:lnTo>
                    <a:pt x="279" y="108"/>
                  </a:lnTo>
                  <a:lnTo>
                    <a:pt x="285" y="131"/>
                  </a:lnTo>
                  <a:lnTo>
                    <a:pt x="287" y="151"/>
                  </a:lnTo>
                  <a:lnTo>
                    <a:pt x="284" y="172"/>
                  </a:lnTo>
                  <a:lnTo>
                    <a:pt x="276" y="190"/>
                  </a:lnTo>
                  <a:lnTo>
                    <a:pt x="265" y="208"/>
                  </a:lnTo>
                  <a:lnTo>
                    <a:pt x="247" y="222"/>
                  </a:lnTo>
                  <a:lnTo>
                    <a:pt x="223" y="234"/>
                  </a:lnTo>
                  <a:lnTo>
                    <a:pt x="160" y="260"/>
                  </a:lnTo>
                  <a:lnTo>
                    <a:pt x="129" y="269"/>
                  </a:lnTo>
                  <a:lnTo>
                    <a:pt x="103" y="270"/>
                  </a:lnTo>
                  <a:lnTo>
                    <a:pt x="79" y="265"/>
                  </a:lnTo>
                  <a:lnTo>
                    <a:pt x="58" y="254"/>
                  </a:lnTo>
                  <a:lnTo>
                    <a:pt x="39" y="237"/>
                  </a:lnTo>
                  <a:lnTo>
                    <a:pt x="25" y="217"/>
                  </a:lnTo>
                  <a:lnTo>
                    <a:pt x="13" y="192"/>
                  </a:lnTo>
                  <a:lnTo>
                    <a:pt x="12" y="189"/>
                  </a:lnTo>
                  <a:lnTo>
                    <a:pt x="4" y="166"/>
                  </a:lnTo>
                  <a:lnTo>
                    <a:pt x="0" y="144"/>
                  </a:lnTo>
                  <a:lnTo>
                    <a:pt x="0" y="122"/>
                  </a:lnTo>
                  <a:lnTo>
                    <a:pt x="4" y="100"/>
                  </a:lnTo>
                  <a:lnTo>
                    <a:pt x="13" y="81"/>
                  </a:lnTo>
                  <a:lnTo>
                    <a:pt x="26" y="64"/>
                  </a:lnTo>
                  <a:lnTo>
                    <a:pt x="45" y="49"/>
                  </a:lnTo>
                  <a:lnTo>
                    <a:pt x="70" y="36"/>
                  </a:lnTo>
                  <a:lnTo>
                    <a:pt x="132" y="10"/>
                  </a:lnTo>
                  <a:lnTo>
                    <a:pt x="159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2325131" y="6073205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메인화면</a:t>
            </a: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F21CC6A0-1F82-4D3A-AEE7-F14FDAFE9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04" y="1572883"/>
            <a:ext cx="2133600" cy="4272950"/>
          </a:xfrm>
          <a:prstGeom prst="rect">
            <a:avLst/>
          </a:prstGeom>
        </p:spPr>
      </p:pic>
      <p:pic>
        <p:nvPicPr>
          <p:cNvPr id="5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867022A9-053F-4154-9FB0-D74006BE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708" y="1573587"/>
            <a:ext cx="5820507" cy="426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4609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2325129" y="6073205"/>
            <a:ext cx="902812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공지사항</a:t>
            </a:r>
          </a:p>
        </p:txBody>
      </p:sp>
      <p:pic>
        <p:nvPicPr>
          <p:cNvPr id="3" name="그림 3">
            <a:extLst>
              <a:ext uri="{FF2B5EF4-FFF2-40B4-BE49-F238E27FC236}">
                <a16:creationId xmlns:a16="http://schemas.microsoft.com/office/drawing/2014/main" id="{2962C63F-0AC6-4F27-A73D-1A7EC936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54" y="1654908"/>
            <a:ext cx="2133600" cy="4114800"/>
          </a:xfrm>
          <a:prstGeom prst="rect">
            <a:avLst/>
          </a:prstGeom>
        </p:spPr>
      </p:pic>
      <p:pic>
        <p:nvPicPr>
          <p:cNvPr id="4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B57AAD60-0F9F-401D-B7D7-303A13EEB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938" y="1581719"/>
            <a:ext cx="5693507" cy="42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1684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4336903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1903540" y="6073205"/>
            <a:ext cx="1745991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공지사항 관리자 앱</a:t>
            </a: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08B498BE-2A93-4979-8D78-7F6668D73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55" y="1654908"/>
            <a:ext cx="1851660" cy="4114800"/>
          </a:xfrm>
          <a:prstGeom prst="rect">
            <a:avLst/>
          </a:prstGeom>
        </p:spPr>
      </p:pic>
      <p:pic>
        <p:nvPicPr>
          <p:cNvPr id="5" name="그림 5">
            <a:extLst>
              <a:ext uri="{FF2B5EF4-FFF2-40B4-BE49-F238E27FC236}">
                <a16:creationId xmlns:a16="http://schemas.microsoft.com/office/drawing/2014/main" id="{29CE7614-1AB6-4FAE-9AE2-68DFEE43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170" y="1654908"/>
            <a:ext cx="1851660" cy="4114800"/>
          </a:xfrm>
          <a:prstGeom prst="rect">
            <a:avLst/>
          </a:prstGeom>
        </p:spPr>
      </p:pic>
      <p:pic>
        <p:nvPicPr>
          <p:cNvPr id="6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BFCE6186-37A3-4B9C-BF5B-6DCC1926C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77" y="1574598"/>
            <a:ext cx="5371123" cy="4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2835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2114336" y="6073205"/>
            <a:ext cx="1324402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신용카드 등록</a:t>
            </a:r>
          </a:p>
        </p:txBody>
      </p:sp>
      <p:pic>
        <p:nvPicPr>
          <p:cNvPr id="3" name="그림 3">
            <a:extLst>
              <a:ext uri="{FF2B5EF4-FFF2-40B4-BE49-F238E27FC236}">
                <a16:creationId xmlns:a16="http://schemas.microsoft.com/office/drawing/2014/main" id="{1335F7F4-2D74-4325-BB3F-1F76FFCD3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1665514"/>
            <a:ext cx="2133600" cy="4114800"/>
          </a:xfrm>
          <a:prstGeom prst="rect">
            <a:avLst/>
          </a:prstGeom>
        </p:spPr>
      </p:pic>
      <p:pic>
        <p:nvPicPr>
          <p:cNvPr id="4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5B04C82E-811F-43F1-B4B6-73D72327A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08" y="1576911"/>
            <a:ext cx="5791200" cy="4270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5157518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2204105" y="6073205"/>
            <a:ext cx="1144865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포인트 충전</a:t>
            </a: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3A751A42-A36C-4EC3-B4F7-9A99B635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83022"/>
            <a:ext cx="2133600" cy="4287327"/>
          </a:xfrm>
          <a:prstGeom prst="rect">
            <a:avLst/>
          </a:prstGeom>
        </p:spPr>
      </p:pic>
      <p:pic>
        <p:nvPicPr>
          <p:cNvPr id="3" name="그림 3" descr="텍스트, 스크린샷, 전자기기이(가) 표시된 사진&#10;&#10;자동 생성된 설명">
            <a:extLst>
              <a:ext uri="{FF2B5EF4-FFF2-40B4-BE49-F238E27FC236}">
                <a16:creationId xmlns:a16="http://schemas.microsoft.com/office/drawing/2014/main" id="{18722CF7-429E-4A69-A566-48F7D581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88" y="1572883"/>
            <a:ext cx="2040595" cy="4272950"/>
          </a:xfrm>
          <a:prstGeom prst="rect">
            <a:avLst/>
          </a:prstGeom>
        </p:spPr>
      </p:pic>
      <p:pic>
        <p:nvPicPr>
          <p:cNvPr id="5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AA8C03B3-F6B9-4514-892A-111598EE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938" y="1579662"/>
            <a:ext cx="4882661" cy="42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312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2114337" y="6073205"/>
            <a:ext cx="1324402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가게 위치정보</a:t>
            </a:r>
          </a:p>
        </p:txBody>
      </p:sp>
      <p:pic>
        <p:nvPicPr>
          <p:cNvPr id="3" name="그림 3" descr="지도이(가) 표시된 사진&#10;&#10;자동 생성된 설명">
            <a:extLst>
              <a:ext uri="{FF2B5EF4-FFF2-40B4-BE49-F238E27FC236}">
                <a16:creationId xmlns:a16="http://schemas.microsoft.com/office/drawing/2014/main" id="{FE1B811B-39ED-4F06-BBCF-7B92CD63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85" y="1576754"/>
            <a:ext cx="2349890" cy="4271107"/>
          </a:xfrm>
          <a:prstGeom prst="rect">
            <a:avLst/>
          </a:prstGeom>
        </p:spPr>
      </p:pic>
      <p:pic>
        <p:nvPicPr>
          <p:cNvPr id="4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62E6A811-03F3-4ACA-BAF7-FEF2D7D8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77" y="1583157"/>
            <a:ext cx="5351583" cy="427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875104" y="1527899"/>
            <a:ext cx="3273241" cy="4640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2" name="TextBox 31"/>
          <p:cNvSpPr txBox="1"/>
          <p:nvPr/>
        </p:nvSpPr>
        <p:spPr>
          <a:xfrm>
            <a:off x="1965960" y="6233735"/>
            <a:ext cx="1106805" cy="2997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가게 게시판</a:t>
            </a:r>
          </a:p>
        </p:txBody>
      </p:sp>
      <p:pic>
        <p:nvPicPr>
          <p:cNvPr id="5" name="그림 5">
            <a:extLst>
              <a:ext uri="{FF2B5EF4-FFF2-40B4-BE49-F238E27FC236}">
                <a16:creationId xmlns:a16="http://schemas.microsoft.com/office/drawing/2014/main" id="{778060D1-7DED-4CA3-93E6-3F475D46F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38" y="1716657"/>
            <a:ext cx="2133600" cy="4114800"/>
          </a:xfrm>
          <a:prstGeom prst="rect">
            <a:avLst/>
          </a:prstGeom>
        </p:spPr>
      </p:pic>
      <p:pic>
        <p:nvPicPr>
          <p:cNvPr id="3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C3684F00-B7E7-47BB-B1E6-09FA1FD84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1524190"/>
            <a:ext cx="5205046" cy="4708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B4E22-08FF-4EC4-A757-E0CEE670FCB7}"/>
              </a:ext>
            </a:extLst>
          </p:cNvPr>
          <p:cNvSpPr txBox="1"/>
          <p:nvPr/>
        </p:nvSpPr>
        <p:spPr>
          <a:xfrm>
            <a:off x="2316246" y="6052727"/>
            <a:ext cx="543740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예약</a:t>
            </a:r>
          </a:p>
        </p:txBody>
      </p:sp>
      <p:pic>
        <p:nvPicPr>
          <p:cNvPr id="3" name="그림 4">
            <a:extLst>
              <a:ext uri="{FF2B5EF4-FFF2-40B4-BE49-F238E27FC236}">
                <a16:creationId xmlns:a16="http://schemas.microsoft.com/office/drawing/2014/main" id="{44837935-A495-4C89-863E-0F428BB35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672" y="1572883"/>
            <a:ext cx="2133600" cy="4215441"/>
          </a:xfrm>
          <a:prstGeom prst="rect">
            <a:avLst/>
          </a:prstGeom>
        </p:spPr>
      </p:pic>
      <p:pic>
        <p:nvPicPr>
          <p:cNvPr id="5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AA7C67DF-D14A-4093-81FC-674E52832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093" y="1568954"/>
            <a:ext cx="5078045" cy="42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68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285926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cxnSp>
        <p:nvCxnSpPr>
          <p:cNvPr id="4" name="직선 연결선 3"/>
          <p:cNvCxnSpPr/>
          <p:nvPr/>
        </p:nvCxnSpPr>
        <p:spPr>
          <a:xfrm>
            <a:off x="5860552" y="3201044"/>
            <a:ext cx="0" cy="119286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4554515" y="4401210"/>
            <a:ext cx="1288010" cy="774495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5889576" y="4401207"/>
            <a:ext cx="1072693" cy="679245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3322461" y="4607565"/>
            <a:ext cx="1758766" cy="17587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4978729" y="1451432"/>
            <a:ext cx="1758766" cy="17587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6737495" y="4607565"/>
            <a:ext cx="1758766" cy="17587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943026" y="1812193"/>
            <a:ext cx="2499979" cy="94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400"/>
              <a:t>상인들과의 제휴를 통해 위치정보 표시등의 기능으로 상인은 더 많은 손님 확보와 홍보효과를 얻을 수 있다</a:t>
            </a:r>
            <a:r>
              <a:rPr lang="en-US" altLang="ko-KR" sz="140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100" y="5164894"/>
            <a:ext cx="2499978" cy="72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400"/>
              <a:t>이용자들은 결제 시스템을 통해 효율적인 시간 단축과 금전적인 효과를 볼 수 있다</a:t>
            </a:r>
            <a:r>
              <a:rPr lang="en-US" altLang="ko-KR" sz="140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38442" y="4914742"/>
            <a:ext cx="2499978" cy="293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ko-KR" alt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5326575" y="2131165"/>
            <a:ext cx="8782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2800" b="1">
                <a:solidFill>
                  <a:schemeClr val="bg1"/>
                </a:solidFill>
              </a:rPr>
              <a:t>위치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87054" y="5306706"/>
            <a:ext cx="802005" cy="4672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2500" b="1">
                <a:solidFill>
                  <a:schemeClr val="bg1"/>
                </a:solidFill>
              </a:rPr>
              <a:t>결제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06076" y="5308109"/>
            <a:ext cx="825868" cy="47705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2500" b="1" dirty="0">
                <a:solidFill>
                  <a:schemeClr val="bg1"/>
                </a:solidFill>
              </a:rPr>
              <a:t>시간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32168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기대성과</a:t>
            </a:r>
          </a:p>
        </p:txBody>
      </p:sp>
      <p:sp>
        <p:nvSpPr>
          <p:cNvPr id="34" name="TextBox 11"/>
          <p:cNvSpPr txBox="1"/>
          <p:nvPr/>
        </p:nvSpPr>
        <p:spPr>
          <a:xfrm>
            <a:off x="8759896" y="5024235"/>
            <a:ext cx="249997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altLang="ko-KR" sz="1400" dirty="0" err="1"/>
              <a:t>학생들은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예약</a:t>
            </a:r>
            <a:r>
              <a:rPr lang="en-US" altLang="ko-KR" sz="1400" dirty="0"/>
              <a:t> 및 </a:t>
            </a:r>
            <a:r>
              <a:rPr lang="en-US" altLang="ko-KR" sz="1400" dirty="0" err="1"/>
              <a:t>위치제공을</a:t>
            </a:r>
            <a:r>
              <a:rPr lang="en-US" altLang="ko-KR" sz="1400" dirty="0"/>
              <a:t> </a:t>
            </a:r>
            <a:r>
              <a:rPr lang="en-US" altLang="ko-KR" sz="1400" dirty="0" err="1"/>
              <a:t>통하여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음식이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제공되는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시간을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절약하여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시간을</a:t>
            </a:r>
            <a:r>
              <a:rPr lang="en-US" altLang="ko-KR" sz="1400" dirty="0"/>
              <a:t> </a:t>
            </a:r>
            <a:r>
              <a:rPr lang="en-US" altLang="ko-KR" sz="1400" dirty="0" err="1"/>
              <a:t>효율적으로</a:t>
            </a:r>
            <a:r>
              <a:rPr lang="en-US" altLang="ko-KR" sz="1400" dirty="0"/>
              <a:t> </a:t>
            </a:r>
            <a:r>
              <a:rPr lang="en-US" altLang="ko-KR" sz="1400" dirty="0" err="1"/>
              <a:t>사용할</a:t>
            </a:r>
            <a:r>
              <a:rPr lang="en-US" altLang="ko-KR" sz="1400" dirty="0"/>
              <a:t> 수 </a:t>
            </a:r>
            <a:r>
              <a:rPr lang="en-US" altLang="ko-KR" sz="1400" dirty="0" err="1"/>
              <a:t>있다</a:t>
            </a:r>
            <a:r>
              <a:rPr lang="en-US" altLang="ko-KR" sz="1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929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환경 </a:t>
            </a:r>
          </a:p>
        </p:txBody>
      </p:sp>
      <p:pic>
        <p:nvPicPr>
          <p:cNvPr id="54" name="그림 53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17932" y="1585716"/>
            <a:ext cx="5036819" cy="4230547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95999" y="1621192"/>
            <a:ext cx="5792445" cy="4189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1109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0071" y="404918"/>
            <a:ext cx="998644" cy="6409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  <a:latin typeface="+mj-ea"/>
                <a:ea typeface="+mj-ea"/>
                <a:cs typeface="+mn-cs"/>
              </a:rPr>
              <a:t>목차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096000" y="1226838"/>
            <a:ext cx="2958465" cy="695307"/>
            <a:chOff x="294640" y="3596640"/>
            <a:chExt cx="2958465" cy="695307"/>
          </a:xfrm>
        </p:grpSpPr>
        <p:sp>
          <p:nvSpPr>
            <p:cNvPr id="4" name="TextBox 3"/>
            <p:cNvSpPr txBox="1"/>
            <p:nvPr/>
          </p:nvSpPr>
          <p:spPr>
            <a:xfrm>
              <a:off x="294640" y="3596640"/>
              <a:ext cx="473961" cy="695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1</a:t>
              </a:r>
              <a:endParaRPr lang="ko-KR" altLang="en-US" sz="4000" b="1">
                <a:solidFill>
                  <a:schemeClr val="accent1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3394" y="3688973"/>
              <a:ext cx="2309711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개발 필요성</a:t>
              </a: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096000" y="1931732"/>
            <a:ext cx="2634615" cy="695263"/>
            <a:chOff x="294640" y="3596639"/>
            <a:chExt cx="2634615" cy="695263"/>
          </a:xfrm>
        </p:grpSpPr>
        <p:sp>
          <p:nvSpPr>
            <p:cNvPr id="11" name="TextBox 10"/>
            <p:cNvSpPr txBox="1"/>
            <p:nvPr/>
          </p:nvSpPr>
          <p:spPr>
            <a:xfrm>
              <a:off x="294640" y="3596639"/>
              <a:ext cx="473961" cy="695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2</a:t>
              </a:r>
              <a:endParaRPr lang="ko-KR" altLang="en-US" sz="4000" b="1">
                <a:solidFill>
                  <a:schemeClr val="accent1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394" y="3688973"/>
              <a:ext cx="1985861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개발 목표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096000" y="2696069"/>
            <a:ext cx="3140400" cy="694831"/>
            <a:chOff x="294640" y="3596640"/>
            <a:chExt cx="3140400" cy="694831"/>
          </a:xfrm>
        </p:grpSpPr>
        <p:sp>
          <p:nvSpPr>
            <p:cNvPr id="14" name="TextBox 13"/>
            <p:cNvSpPr txBox="1"/>
            <p:nvPr/>
          </p:nvSpPr>
          <p:spPr>
            <a:xfrm>
              <a:off x="294640" y="3596640"/>
              <a:ext cx="473961" cy="69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3</a:t>
              </a:r>
              <a:endParaRPr lang="ko-KR" altLang="en-US" sz="4000" b="1">
                <a:solidFill>
                  <a:schemeClr val="accent1"/>
                </a:solidFill>
                <a:latin typeface="+mj-ea"/>
                <a:ea typeface="+mj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3394" y="3688973"/>
              <a:ext cx="24916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개발 내용</a:t>
              </a:r>
            </a:p>
          </p:txBody>
        </p:sp>
      </p:grpSp>
      <p:grpSp>
        <p:nvGrpSpPr>
          <p:cNvPr id="47" name="그룹 12"/>
          <p:cNvGrpSpPr/>
          <p:nvPr/>
        </p:nvGrpSpPr>
        <p:grpSpPr>
          <a:xfrm>
            <a:off x="6095999" y="3428996"/>
            <a:ext cx="3655985" cy="701012"/>
            <a:chOff x="294639" y="3596636"/>
            <a:chExt cx="3655985" cy="701012"/>
          </a:xfrm>
        </p:grpSpPr>
        <p:sp>
          <p:nvSpPr>
            <p:cNvPr id="48" name="TextBox 13"/>
            <p:cNvSpPr txBox="1"/>
            <p:nvPr/>
          </p:nvSpPr>
          <p:spPr>
            <a:xfrm>
              <a:off x="294639" y="3596636"/>
              <a:ext cx="473961" cy="701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4</a:t>
              </a:r>
            </a:p>
          </p:txBody>
        </p:sp>
        <p:sp>
          <p:nvSpPr>
            <p:cNvPr id="49" name="TextBox 14"/>
            <p:cNvSpPr txBox="1"/>
            <p:nvPr/>
          </p:nvSpPr>
          <p:spPr>
            <a:xfrm>
              <a:off x="943394" y="3688972"/>
              <a:ext cx="3007230" cy="51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개발 기대성과</a:t>
              </a:r>
            </a:p>
          </p:txBody>
        </p:sp>
      </p:grpSp>
      <p:grpSp>
        <p:nvGrpSpPr>
          <p:cNvPr id="50" name="그룹 12"/>
          <p:cNvGrpSpPr/>
          <p:nvPr/>
        </p:nvGrpSpPr>
        <p:grpSpPr>
          <a:xfrm>
            <a:off x="6095999" y="4196588"/>
            <a:ext cx="4194773" cy="701014"/>
            <a:chOff x="294639" y="3596635"/>
            <a:chExt cx="4194773" cy="701014"/>
          </a:xfrm>
        </p:grpSpPr>
        <p:sp>
          <p:nvSpPr>
            <p:cNvPr id="51" name="TextBox 13"/>
            <p:cNvSpPr txBox="1"/>
            <p:nvPr/>
          </p:nvSpPr>
          <p:spPr>
            <a:xfrm>
              <a:off x="294639" y="3596635"/>
              <a:ext cx="473961" cy="70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5</a:t>
              </a:r>
            </a:p>
          </p:txBody>
        </p:sp>
        <p:sp>
          <p:nvSpPr>
            <p:cNvPr id="52" name="TextBox 14"/>
            <p:cNvSpPr txBox="1"/>
            <p:nvPr/>
          </p:nvSpPr>
          <p:spPr>
            <a:xfrm>
              <a:off x="943392" y="3688970"/>
              <a:ext cx="3546020" cy="519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개발 환경</a:t>
              </a:r>
            </a:p>
          </p:txBody>
        </p:sp>
      </p:grpSp>
      <p:grpSp>
        <p:nvGrpSpPr>
          <p:cNvPr id="53" name="그룹 12"/>
          <p:cNvGrpSpPr/>
          <p:nvPr/>
        </p:nvGrpSpPr>
        <p:grpSpPr>
          <a:xfrm>
            <a:off x="6095999" y="4986393"/>
            <a:ext cx="4925986" cy="701014"/>
            <a:chOff x="294639" y="3596635"/>
            <a:chExt cx="4925986" cy="701014"/>
          </a:xfrm>
        </p:grpSpPr>
        <p:sp>
          <p:nvSpPr>
            <p:cNvPr id="54" name="TextBox 13"/>
            <p:cNvSpPr txBox="1"/>
            <p:nvPr/>
          </p:nvSpPr>
          <p:spPr>
            <a:xfrm>
              <a:off x="294639" y="3596635"/>
              <a:ext cx="473961" cy="70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6</a:t>
              </a:r>
            </a:p>
          </p:txBody>
        </p:sp>
        <p:sp>
          <p:nvSpPr>
            <p:cNvPr id="55" name="TextBox 14"/>
            <p:cNvSpPr txBox="1"/>
            <p:nvPr/>
          </p:nvSpPr>
          <p:spPr>
            <a:xfrm>
              <a:off x="943393" y="3688970"/>
              <a:ext cx="4277232" cy="510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참여인력 및 소요장비</a:t>
              </a:r>
            </a:p>
          </p:txBody>
        </p:sp>
      </p:grpSp>
      <p:grpSp>
        <p:nvGrpSpPr>
          <p:cNvPr id="62" name="그룹 12"/>
          <p:cNvGrpSpPr/>
          <p:nvPr/>
        </p:nvGrpSpPr>
        <p:grpSpPr>
          <a:xfrm>
            <a:off x="6096000" y="5813528"/>
            <a:ext cx="5301214" cy="701014"/>
            <a:chOff x="294639" y="3596635"/>
            <a:chExt cx="5301214" cy="701014"/>
          </a:xfrm>
        </p:grpSpPr>
        <p:sp>
          <p:nvSpPr>
            <p:cNvPr id="63" name="TextBox 13"/>
            <p:cNvSpPr txBox="1"/>
            <p:nvPr/>
          </p:nvSpPr>
          <p:spPr>
            <a:xfrm>
              <a:off x="294639" y="3596635"/>
              <a:ext cx="473961" cy="70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4000" b="1">
                  <a:solidFill>
                    <a:schemeClr val="accent1"/>
                  </a:solidFill>
                  <a:latin typeface="+mj-ea"/>
                  <a:ea typeface="+mj-ea"/>
                  <a:cs typeface="+mn-cs"/>
                </a:rPr>
                <a:t>7</a:t>
              </a:r>
            </a:p>
          </p:txBody>
        </p:sp>
        <p:sp>
          <p:nvSpPr>
            <p:cNvPr id="64" name="TextBox 14"/>
            <p:cNvSpPr txBox="1"/>
            <p:nvPr/>
          </p:nvSpPr>
          <p:spPr>
            <a:xfrm>
              <a:off x="943393" y="3688970"/>
              <a:ext cx="4652460" cy="512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z="2800" b="0" spc="-150">
                  <a:solidFill>
                    <a:srgbClr val="393939"/>
                  </a:solidFill>
                </a:rPr>
                <a:t>앱  시연동영상</a:t>
              </a:r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0" y="2493532"/>
            <a:ext cx="3575049" cy="4364468"/>
            <a:chOff x="-557619" y="2493532"/>
            <a:chExt cx="3575049" cy="4364468"/>
          </a:xfrm>
        </p:grpSpPr>
        <p:sp>
          <p:nvSpPr>
            <p:cNvPr id="107" name="Freeform 8"/>
            <p:cNvSpPr/>
            <p:nvPr/>
          </p:nvSpPr>
          <p:spPr>
            <a:xfrm>
              <a:off x="1079345" y="3279461"/>
              <a:ext cx="1938083" cy="1398629"/>
            </a:xfrm>
            <a:custGeom>
              <a:avLst/>
              <a:gdLst>
                <a:gd name="T0" fmla="*/ 1494 w 1667"/>
                <a:gd name="T1" fmla="*/ 0 h 1203"/>
                <a:gd name="T2" fmla="*/ 1529 w 1667"/>
                <a:gd name="T3" fmla="*/ 5 h 1203"/>
                <a:gd name="T4" fmla="*/ 1561 w 1667"/>
                <a:gd name="T5" fmla="*/ 15 h 1203"/>
                <a:gd name="T6" fmla="*/ 1591 w 1667"/>
                <a:gd name="T7" fmla="*/ 31 h 1203"/>
                <a:gd name="T8" fmla="*/ 1618 w 1667"/>
                <a:gd name="T9" fmla="*/ 53 h 1203"/>
                <a:gd name="T10" fmla="*/ 1639 w 1667"/>
                <a:gd name="T11" fmla="*/ 79 h 1203"/>
                <a:gd name="T12" fmla="*/ 1641 w 1667"/>
                <a:gd name="T13" fmla="*/ 82 h 1203"/>
                <a:gd name="T14" fmla="*/ 1657 w 1667"/>
                <a:gd name="T15" fmla="*/ 112 h 1203"/>
                <a:gd name="T16" fmla="*/ 1666 w 1667"/>
                <a:gd name="T17" fmla="*/ 146 h 1203"/>
                <a:gd name="T18" fmla="*/ 1667 w 1667"/>
                <a:gd name="T19" fmla="*/ 179 h 1203"/>
                <a:gd name="T20" fmla="*/ 1663 w 1667"/>
                <a:gd name="T21" fmla="*/ 213 h 1203"/>
                <a:gd name="T22" fmla="*/ 1653 w 1667"/>
                <a:gd name="T23" fmla="*/ 247 h 1203"/>
                <a:gd name="T24" fmla="*/ 1637 w 1667"/>
                <a:gd name="T25" fmla="*/ 279 h 1203"/>
                <a:gd name="T26" fmla="*/ 1615 w 1667"/>
                <a:gd name="T27" fmla="*/ 310 h 1203"/>
                <a:gd name="T28" fmla="*/ 1589 w 1667"/>
                <a:gd name="T29" fmla="*/ 338 h 1203"/>
                <a:gd name="T30" fmla="*/ 1557 w 1667"/>
                <a:gd name="T31" fmla="*/ 362 h 1203"/>
                <a:gd name="T32" fmla="*/ 319 w 1667"/>
                <a:gd name="T33" fmla="*/ 1162 h 1203"/>
                <a:gd name="T34" fmla="*/ 284 w 1667"/>
                <a:gd name="T35" fmla="*/ 1183 h 1203"/>
                <a:gd name="T36" fmla="*/ 247 w 1667"/>
                <a:gd name="T37" fmla="*/ 1196 h 1203"/>
                <a:gd name="T38" fmla="*/ 210 w 1667"/>
                <a:gd name="T39" fmla="*/ 1202 h 1203"/>
                <a:gd name="T40" fmla="*/ 173 w 1667"/>
                <a:gd name="T41" fmla="*/ 1203 h 1203"/>
                <a:gd name="T42" fmla="*/ 138 w 1667"/>
                <a:gd name="T43" fmla="*/ 1199 h 1203"/>
                <a:gd name="T44" fmla="*/ 106 w 1667"/>
                <a:gd name="T45" fmla="*/ 1189 h 1203"/>
                <a:gd name="T46" fmla="*/ 76 w 1667"/>
                <a:gd name="T47" fmla="*/ 1173 h 1203"/>
                <a:gd name="T48" fmla="*/ 50 w 1667"/>
                <a:gd name="T49" fmla="*/ 1152 h 1203"/>
                <a:gd name="T50" fmla="*/ 28 w 1667"/>
                <a:gd name="T51" fmla="*/ 1125 h 1203"/>
                <a:gd name="T52" fmla="*/ 26 w 1667"/>
                <a:gd name="T53" fmla="*/ 1122 h 1203"/>
                <a:gd name="T54" fmla="*/ 10 w 1667"/>
                <a:gd name="T55" fmla="*/ 1091 h 1203"/>
                <a:gd name="T56" fmla="*/ 2 w 1667"/>
                <a:gd name="T57" fmla="*/ 1059 h 1203"/>
                <a:gd name="T58" fmla="*/ 0 w 1667"/>
                <a:gd name="T59" fmla="*/ 1026 h 1203"/>
                <a:gd name="T60" fmla="*/ 5 w 1667"/>
                <a:gd name="T61" fmla="*/ 991 h 1203"/>
                <a:gd name="T62" fmla="*/ 15 w 1667"/>
                <a:gd name="T63" fmla="*/ 957 h 1203"/>
                <a:gd name="T64" fmla="*/ 31 w 1667"/>
                <a:gd name="T65" fmla="*/ 925 h 1203"/>
                <a:gd name="T66" fmla="*/ 53 w 1667"/>
                <a:gd name="T67" fmla="*/ 893 h 1203"/>
                <a:gd name="T68" fmla="*/ 79 w 1667"/>
                <a:gd name="T69" fmla="*/ 866 h 1203"/>
                <a:gd name="T70" fmla="*/ 111 w 1667"/>
                <a:gd name="T71" fmla="*/ 841 h 1203"/>
                <a:gd name="T72" fmla="*/ 1349 w 1667"/>
                <a:gd name="T73" fmla="*/ 41 h 1203"/>
                <a:gd name="T74" fmla="*/ 1383 w 1667"/>
                <a:gd name="T75" fmla="*/ 22 h 1203"/>
                <a:gd name="T76" fmla="*/ 1420 w 1667"/>
                <a:gd name="T77" fmla="*/ 9 h 1203"/>
                <a:gd name="T78" fmla="*/ 1458 w 1667"/>
                <a:gd name="T79" fmla="*/ 2 h 1203"/>
                <a:gd name="T80" fmla="*/ 1494 w 1667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7" h="1203">
                  <a:moveTo>
                    <a:pt x="1494" y="0"/>
                  </a:moveTo>
                  <a:lnTo>
                    <a:pt x="1529" y="5"/>
                  </a:lnTo>
                  <a:lnTo>
                    <a:pt x="1561" y="15"/>
                  </a:lnTo>
                  <a:lnTo>
                    <a:pt x="1591" y="31"/>
                  </a:lnTo>
                  <a:lnTo>
                    <a:pt x="1618" y="53"/>
                  </a:lnTo>
                  <a:lnTo>
                    <a:pt x="1639" y="79"/>
                  </a:lnTo>
                  <a:lnTo>
                    <a:pt x="1641" y="82"/>
                  </a:lnTo>
                  <a:lnTo>
                    <a:pt x="1657" y="112"/>
                  </a:lnTo>
                  <a:lnTo>
                    <a:pt x="1666" y="146"/>
                  </a:lnTo>
                  <a:lnTo>
                    <a:pt x="1667" y="179"/>
                  </a:lnTo>
                  <a:lnTo>
                    <a:pt x="1663" y="213"/>
                  </a:lnTo>
                  <a:lnTo>
                    <a:pt x="1653" y="247"/>
                  </a:lnTo>
                  <a:lnTo>
                    <a:pt x="1637" y="279"/>
                  </a:lnTo>
                  <a:lnTo>
                    <a:pt x="1615" y="310"/>
                  </a:lnTo>
                  <a:lnTo>
                    <a:pt x="1589" y="338"/>
                  </a:lnTo>
                  <a:lnTo>
                    <a:pt x="1557" y="362"/>
                  </a:lnTo>
                  <a:lnTo>
                    <a:pt x="319" y="1162"/>
                  </a:lnTo>
                  <a:lnTo>
                    <a:pt x="284" y="1183"/>
                  </a:lnTo>
                  <a:lnTo>
                    <a:pt x="247" y="1196"/>
                  </a:lnTo>
                  <a:lnTo>
                    <a:pt x="210" y="1202"/>
                  </a:lnTo>
                  <a:lnTo>
                    <a:pt x="173" y="1203"/>
                  </a:lnTo>
                  <a:lnTo>
                    <a:pt x="138" y="1199"/>
                  </a:lnTo>
                  <a:lnTo>
                    <a:pt x="106" y="1189"/>
                  </a:lnTo>
                  <a:lnTo>
                    <a:pt x="76" y="1173"/>
                  </a:lnTo>
                  <a:lnTo>
                    <a:pt x="50" y="1152"/>
                  </a:lnTo>
                  <a:lnTo>
                    <a:pt x="28" y="1125"/>
                  </a:lnTo>
                  <a:lnTo>
                    <a:pt x="26" y="1122"/>
                  </a:lnTo>
                  <a:lnTo>
                    <a:pt x="10" y="1091"/>
                  </a:lnTo>
                  <a:lnTo>
                    <a:pt x="2" y="1059"/>
                  </a:lnTo>
                  <a:lnTo>
                    <a:pt x="0" y="1026"/>
                  </a:lnTo>
                  <a:lnTo>
                    <a:pt x="5" y="991"/>
                  </a:lnTo>
                  <a:lnTo>
                    <a:pt x="15" y="957"/>
                  </a:lnTo>
                  <a:lnTo>
                    <a:pt x="31" y="925"/>
                  </a:lnTo>
                  <a:lnTo>
                    <a:pt x="53" y="893"/>
                  </a:lnTo>
                  <a:lnTo>
                    <a:pt x="79" y="866"/>
                  </a:lnTo>
                  <a:lnTo>
                    <a:pt x="111" y="841"/>
                  </a:lnTo>
                  <a:lnTo>
                    <a:pt x="1349" y="41"/>
                  </a:lnTo>
                  <a:lnTo>
                    <a:pt x="1383" y="22"/>
                  </a:lnTo>
                  <a:lnTo>
                    <a:pt x="1420" y="9"/>
                  </a:lnTo>
                  <a:lnTo>
                    <a:pt x="1458" y="2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8" name="Freeform 9"/>
            <p:cNvSpPr/>
            <p:nvPr/>
          </p:nvSpPr>
          <p:spPr>
            <a:xfrm>
              <a:off x="2278004" y="4034001"/>
              <a:ext cx="667342" cy="661529"/>
            </a:xfrm>
            <a:custGeom>
              <a:avLst/>
              <a:gdLst>
                <a:gd name="T0" fmla="*/ 384 w 574"/>
                <a:gd name="T1" fmla="*/ 0 h 569"/>
                <a:gd name="T2" fmla="*/ 419 w 574"/>
                <a:gd name="T3" fmla="*/ 4 h 569"/>
                <a:gd name="T4" fmla="*/ 454 w 574"/>
                <a:gd name="T5" fmla="*/ 14 h 569"/>
                <a:gd name="T6" fmla="*/ 486 w 574"/>
                <a:gd name="T7" fmla="*/ 32 h 569"/>
                <a:gd name="T8" fmla="*/ 515 w 574"/>
                <a:gd name="T9" fmla="*/ 55 h 569"/>
                <a:gd name="T10" fmla="*/ 518 w 574"/>
                <a:gd name="T11" fmla="*/ 58 h 569"/>
                <a:gd name="T12" fmla="*/ 542 w 574"/>
                <a:gd name="T13" fmla="*/ 87 h 569"/>
                <a:gd name="T14" fmla="*/ 559 w 574"/>
                <a:gd name="T15" fmla="*/ 119 h 569"/>
                <a:gd name="T16" fmla="*/ 569 w 574"/>
                <a:gd name="T17" fmla="*/ 154 h 569"/>
                <a:gd name="T18" fmla="*/ 574 w 574"/>
                <a:gd name="T19" fmla="*/ 189 h 569"/>
                <a:gd name="T20" fmla="*/ 569 w 574"/>
                <a:gd name="T21" fmla="*/ 224 h 569"/>
                <a:gd name="T22" fmla="*/ 559 w 574"/>
                <a:gd name="T23" fmla="*/ 259 h 569"/>
                <a:gd name="T24" fmla="*/ 543 w 574"/>
                <a:gd name="T25" fmla="*/ 291 h 569"/>
                <a:gd name="T26" fmla="*/ 520 w 574"/>
                <a:gd name="T27" fmla="*/ 320 h 569"/>
                <a:gd name="T28" fmla="*/ 319 w 574"/>
                <a:gd name="T29" fmla="*/ 516 h 569"/>
                <a:gd name="T30" fmla="*/ 290 w 574"/>
                <a:gd name="T31" fmla="*/ 540 h 569"/>
                <a:gd name="T32" fmla="*/ 258 w 574"/>
                <a:gd name="T33" fmla="*/ 556 h 569"/>
                <a:gd name="T34" fmla="*/ 224 w 574"/>
                <a:gd name="T35" fmla="*/ 566 h 569"/>
                <a:gd name="T36" fmla="*/ 190 w 574"/>
                <a:gd name="T37" fmla="*/ 569 h 569"/>
                <a:gd name="T38" fmla="*/ 153 w 574"/>
                <a:gd name="T39" fmla="*/ 566 h 569"/>
                <a:gd name="T40" fmla="*/ 120 w 574"/>
                <a:gd name="T41" fmla="*/ 554 h 569"/>
                <a:gd name="T42" fmla="*/ 88 w 574"/>
                <a:gd name="T43" fmla="*/ 538 h 569"/>
                <a:gd name="T44" fmla="*/ 59 w 574"/>
                <a:gd name="T45" fmla="*/ 513 h 569"/>
                <a:gd name="T46" fmla="*/ 56 w 574"/>
                <a:gd name="T47" fmla="*/ 510 h 569"/>
                <a:gd name="T48" fmla="*/ 31 w 574"/>
                <a:gd name="T49" fmla="*/ 481 h 569"/>
                <a:gd name="T50" fmla="*/ 15 w 574"/>
                <a:gd name="T51" fmla="*/ 449 h 569"/>
                <a:gd name="T52" fmla="*/ 5 w 574"/>
                <a:gd name="T53" fmla="*/ 416 h 569"/>
                <a:gd name="T54" fmla="*/ 0 w 574"/>
                <a:gd name="T55" fmla="*/ 380 h 569"/>
                <a:gd name="T56" fmla="*/ 3 w 574"/>
                <a:gd name="T57" fmla="*/ 345 h 569"/>
                <a:gd name="T58" fmla="*/ 14 w 574"/>
                <a:gd name="T59" fmla="*/ 311 h 569"/>
                <a:gd name="T60" fmla="*/ 31 w 574"/>
                <a:gd name="T61" fmla="*/ 279 h 569"/>
                <a:gd name="T62" fmla="*/ 54 w 574"/>
                <a:gd name="T63" fmla="*/ 250 h 569"/>
                <a:gd name="T64" fmla="*/ 254 w 574"/>
                <a:gd name="T65" fmla="*/ 54 h 569"/>
                <a:gd name="T66" fmla="*/ 283 w 574"/>
                <a:gd name="T67" fmla="*/ 30 h 569"/>
                <a:gd name="T68" fmla="*/ 315 w 574"/>
                <a:gd name="T69" fmla="*/ 13 h 569"/>
                <a:gd name="T70" fmla="*/ 350 w 574"/>
                <a:gd name="T71" fmla="*/ 3 h 569"/>
                <a:gd name="T72" fmla="*/ 384 w 574"/>
                <a:gd name="T73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" h="569">
                  <a:moveTo>
                    <a:pt x="384" y="0"/>
                  </a:moveTo>
                  <a:lnTo>
                    <a:pt x="419" y="4"/>
                  </a:lnTo>
                  <a:lnTo>
                    <a:pt x="454" y="14"/>
                  </a:lnTo>
                  <a:lnTo>
                    <a:pt x="486" y="32"/>
                  </a:lnTo>
                  <a:lnTo>
                    <a:pt x="515" y="55"/>
                  </a:lnTo>
                  <a:lnTo>
                    <a:pt x="518" y="58"/>
                  </a:lnTo>
                  <a:lnTo>
                    <a:pt x="542" y="87"/>
                  </a:lnTo>
                  <a:lnTo>
                    <a:pt x="559" y="119"/>
                  </a:lnTo>
                  <a:lnTo>
                    <a:pt x="569" y="154"/>
                  </a:lnTo>
                  <a:lnTo>
                    <a:pt x="574" y="189"/>
                  </a:lnTo>
                  <a:lnTo>
                    <a:pt x="569" y="224"/>
                  </a:lnTo>
                  <a:lnTo>
                    <a:pt x="559" y="259"/>
                  </a:lnTo>
                  <a:lnTo>
                    <a:pt x="543" y="291"/>
                  </a:lnTo>
                  <a:lnTo>
                    <a:pt x="520" y="320"/>
                  </a:lnTo>
                  <a:lnTo>
                    <a:pt x="319" y="516"/>
                  </a:lnTo>
                  <a:lnTo>
                    <a:pt x="290" y="540"/>
                  </a:lnTo>
                  <a:lnTo>
                    <a:pt x="258" y="556"/>
                  </a:lnTo>
                  <a:lnTo>
                    <a:pt x="224" y="566"/>
                  </a:lnTo>
                  <a:lnTo>
                    <a:pt x="190" y="569"/>
                  </a:lnTo>
                  <a:lnTo>
                    <a:pt x="153" y="566"/>
                  </a:lnTo>
                  <a:lnTo>
                    <a:pt x="120" y="554"/>
                  </a:lnTo>
                  <a:lnTo>
                    <a:pt x="88" y="538"/>
                  </a:lnTo>
                  <a:lnTo>
                    <a:pt x="59" y="513"/>
                  </a:lnTo>
                  <a:lnTo>
                    <a:pt x="56" y="510"/>
                  </a:lnTo>
                  <a:lnTo>
                    <a:pt x="31" y="481"/>
                  </a:lnTo>
                  <a:lnTo>
                    <a:pt x="15" y="449"/>
                  </a:lnTo>
                  <a:lnTo>
                    <a:pt x="5" y="416"/>
                  </a:lnTo>
                  <a:lnTo>
                    <a:pt x="0" y="380"/>
                  </a:lnTo>
                  <a:lnTo>
                    <a:pt x="3" y="345"/>
                  </a:lnTo>
                  <a:lnTo>
                    <a:pt x="14" y="311"/>
                  </a:lnTo>
                  <a:lnTo>
                    <a:pt x="31" y="279"/>
                  </a:lnTo>
                  <a:lnTo>
                    <a:pt x="54" y="250"/>
                  </a:lnTo>
                  <a:lnTo>
                    <a:pt x="254" y="54"/>
                  </a:lnTo>
                  <a:lnTo>
                    <a:pt x="283" y="30"/>
                  </a:lnTo>
                  <a:lnTo>
                    <a:pt x="315" y="13"/>
                  </a:lnTo>
                  <a:lnTo>
                    <a:pt x="350" y="3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9" name="Freeform 10"/>
            <p:cNvSpPr/>
            <p:nvPr/>
          </p:nvSpPr>
          <p:spPr>
            <a:xfrm>
              <a:off x="2265216" y="4521138"/>
              <a:ext cx="692920" cy="647578"/>
            </a:xfrm>
            <a:custGeom>
              <a:avLst/>
              <a:gdLst>
                <a:gd name="T0" fmla="*/ 385 w 596"/>
                <a:gd name="T1" fmla="*/ 0 h 557"/>
                <a:gd name="T2" fmla="*/ 422 w 596"/>
                <a:gd name="T3" fmla="*/ 0 h 557"/>
                <a:gd name="T4" fmla="*/ 457 w 596"/>
                <a:gd name="T5" fmla="*/ 7 h 557"/>
                <a:gd name="T6" fmla="*/ 491 w 596"/>
                <a:gd name="T7" fmla="*/ 20 h 557"/>
                <a:gd name="T8" fmla="*/ 522 w 596"/>
                <a:gd name="T9" fmla="*/ 42 h 557"/>
                <a:gd name="T10" fmla="*/ 550 w 596"/>
                <a:gd name="T11" fmla="*/ 68 h 557"/>
                <a:gd name="T12" fmla="*/ 551 w 596"/>
                <a:gd name="T13" fmla="*/ 71 h 557"/>
                <a:gd name="T14" fmla="*/ 573 w 596"/>
                <a:gd name="T15" fmla="*/ 103 h 557"/>
                <a:gd name="T16" fmla="*/ 587 w 596"/>
                <a:gd name="T17" fmla="*/ 138 h 557"/>
                <a:gd name="T18" fmla="*/ 595 w 596"/>
                <a:gd name="T19" fmla="*/ 173 h 557"/>
                <a:gd name="T20" fmla="*/ 596 w 596"/>
                <a:gd name="T21" fmla="*/ 209 h 557"/>
                <a:gd name="T22" fmla="*/ 589 w 596"/>
                <a:gd name="T23" fmla="*/ 246 h 557"/>
                <a:gd name="T24" fmla="*/ 576 w 596"/>
                <a:gd name="T25" fmla="*/ 279 h 557"/>
                <a:gd name="T26" fmla="*/ 557 w 596"/>
                <a:gd name="T27" fmla="*/ 310 h 557"/>
                <a:gd name="T28" fmla="*/ 529 w 596"/>
                <a:gd name="T29" fmla="*/ 336 h 557"/>
                <a:gd name="T30" fmla="*/ 310 w 596"/>
                <a:gd name="T31" fmla="*/ 516 h 557"/>
                <a:gd name="T32" fmla="*/ 279 w 596"/>
                <a:gd name="T33" fmla="*/ 537 h 557"/>
                <a:gd name="T34" fmla="*/ 244 w 596"/>
                <a:gd name="T35" fmla="*/ 551 h 557"/>
                <a:gd name="T36" fmla="*/ 209 w 596"/>
                <a:gd name="T37" fmla="*/ 557 h 557"/>
                <a:gd name="T38" fmla="*/ 173 w 596"/>
                <a:gd name="T39" fmla="*/ 557 h 557"/>
                <a:gd name="T40" fmla="*/ 138 w 596"/>
                <a:gd name="T41" fmla="*/ 550 h 557"/>
                <a:gd name="T42" fmla="*/ 105 w 596"/>
                <a:gd name="T43" fmla="*/ 537 h 557"/>
                <a:gd name="T44" fmla="*/ 73 w 596"/>
                <a:gd name="T45" fmla="*/ 515 h 557"/>
                <a:gd name="T46" fmla="*/ 46 w 596"/>
                <a:gd name="T47" fmla="*/ 489 h 557"/>
                <a:gd name="T48" fmla="*/ 43 w 596"/>
                <a:gd name="T49" fmla="*/ 486 h 557"/>
                <a:gd name="T50" fmla="*/ 22 w 596"/>
                <a:gd name="T51" fmla="*/ 454 h 557"/>
                <a:gd name="T52" fmla="*/ 7 w 596"/>
                <a:gd name="T53" fmla="*/ 419 h 557"/>
                <a:gd name="T54" fmla="*/ 0 w 596"/>
                <a:gd name="T55" fmla="*/ 384 h 557"/>
                <a:gd name="T56" fmla="*/ 0 w 596"/>
                <a:gd name="T57" fmla="*/ 347 h 557"/>
                <a:gd name="T58" fmla="*/ 6 w 596"/>
                <a:gd name="T59" fmla="*/ 311 h 557"/>
                <a:gd name="T60" fmla="*/ 19 w 596"/>
                <a:gd name="T61" fmla="*/ 278 h 557"/>
                <a:gd name="T62" fmla="*/ 39 w 596"/>
                <a:gd name="T63" fmla="*/ 247 h 557"/>
                <a:gd name="T64" fmla="*/ 65 w 596"/>
                <a:gd name="T65" fmla="*/ 221 h 557"/>
                <a:gd name="T66" fmla="*/ 285 w 596"/>
                <a:gd name="T67" fmla="*/ 41 h 557"/>
                <a:gd name="T68" fmla="*/ 315 w 596"/>
                <a:gd name="T69" fmla="*/ 20 h 557"/>
                <a:gd name="T70" fmla="*/ 350 w 596"/>
                <a:gd name="T71" fmla="*/ 6 h 557"/>
                <a:gd name="T72" fmla="*/ 385 w 596"/>
                <a:gd name="T7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6" h="557">
                  <a:moveTo>
                    <a:pt x="385" y="0"/>
                  </a:moveTo>
                  <a:lnTo>
                    <a:pt x="422" y="0"/>
                  </a:lnTo>
                  <a:lnTo>
                    <a:pt x="457" y="7"/>
                  </a:lnTo>
                  <a:lnTo>
                    <a:pt x="491" y="20"/>
                  </a:lnTo>
                  <a:lnTo>
                    <a:pt x="522" y="42"/>
                  </a:lnTo>
                  <a:lnTo>
                    <a:pt x="550" y="68"/>
                  </a:lnTo>
                  <a:lnTo>
                    <a:pt x="551" y="71"/>
                  </a:lnTo>
                  <a:lnTo>
                    <a:pt x="573" y="103"/>
                  </a:lnTo>
                  <a:lnTo>
                    <a:pt x="587" y="138"/>
                  </a:lnTo>
                  <a:lnTo>
                    <a:pt x="595" y="173"/>
                  </a:lnTo>
                  <a:lnTo>
                    <a:pt x="596" y="209"/>
                  </a:lnTo>
                  <a:lnTo>
                    <a:pt x="589" y="246"/>
                  </a:lnTo>
                  <a:lnTo>
                    <a:pt x="576" y="279"/>
                  </a:lnTo>
                  <a:lnTo>
                    <a:pt x="557" y="310"/>
                  </a:lnTo>
                  <a:lnTo>
                    <a:pt x="529" y="336"/>
                  </a:lnTo>
                  <a:lnTo>
                    <a:pt x="310" y="516"/>
                  </a:lnTo>
                  <a:lnTo>
                    <a:pt x="279" y="537"/>
                  </a:lnTo>
                  <a:lnTo>
                    <a:pt x="244" y="551"/>
                  </a:lnTo>
                  <a:lnTo>
                    <a:pt x="209" y="557"/>
                  </a:lnTo>
                  <a:lnTo>
                    <a:pt x="173" y="557"/>
                  </a:lnTo>
                  <a:lnTo>
                    <a:pt x="138" y="550"/>
                  </a:lnTo>
                  <a:lnTo>
                    <a:pt x="105" y="537"/>
                  </a:lnTo>
                  <a:lnTo>
                    <a:pt x="73" y="515"/>
                  </a:lnTo>
                  <a:lnTo>
                    <a:pt x="46" y="489"/>
                  </a:lnTo>
                  <a:lnTo>
                    <a:pt x="43" y="486"/>
                  </a:lnTo>
                  <a:lnTo>
                    <a:pt x="22" y="454"/>
                  </a:lnTo>
                  <a:lnTo>
                    <a:pt x="7" y="419"/>
                  </a:lnTo>
                  <a:lnTo>
                    <a:pt x="0" y="384"/>
                  </a:lnTo>
                  <a:lnTo>
                    <a:pt x="0" y="347"/>
                  </a:lnTo>
                  <a:lnTo>
                    <a:pt x="6" y="311"/>
                  </a:lnTo>
                  <a:lnTo>
                    <a:pt x="19" y="278"/>
                  </a:lnTo>
                  <a:lnTo>
                    <a:pt x="39" y="247"/>
                  </a:lnTo>
                  <a:lnTo>
                    <a:pt x="65" y="221"/>
                  </a:lnTo>
                  <a:lnTo>
                    <a:pt x="285" y="41"/>
                  </a:lnTo>
                  <a:lnTo>
                    <a:pt x="315" y="20"/>
                  </a:lnTo>
                  <a:lnTo>
                    <a:pt x="350" y="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0" name="Freeform 11"/>
            <p:cNvSpPr/>
            <p:nvPr/>
          </p:nvSpPr>
          <p:spPr>
            <a:xfrm>
              <a:off x="2355900" y="5019900"/>
              <a:ext cx="631301" cy="518527"/>
            </a:xfrm>
            <a:custGeom>
              <a:avLst/>
              <a:gdLst>
                <a:gd name="T0" fmla="*/ 363 w 543"/>
                <a:gd name="T1" fmla="*/ 0 h 446"/>
                <a:gd name="T2" fmla="*/ 393 w 543"/>
                <a:gd name="T3" fmla="*/ 1 h 446"/>
                <a:gd name="T4" fmla="*/ 425 w 543"/>
                <a:gd name="T5" fmla="*/ 7 h 446"/>
                <a:gd name="T6" fmla="*/ 453 w 543"/>
                <a:gd name="T7" fmla="*/ 19 h 446"/>
                <a:gd name="T8" fmla="*/ 480 w 543"/>
                <a:gd name="T9" fmla="*/ 36 h 446"/>
                <a:gd name="T10" fmla="*/ 504 w 543"/>
                <a:gd name="T11" fmla="*/ 60 h 446"/>
                <a:gd name="T12" fmla="*/ 521 w 543"/>
                <a:gd name="T13" fmla="*/ 87 h 446"/>
                <a:gd name="T14" fmla="*/ 524 w 543"/>
                <a:gd name="T15" fmla="*/ 90 h 446"/>
                <a:gd name="T16" fmla="*/ 536 w 543"/>
                <a:gd name="T17" fmla="*/ 121 h 446"/>
                <a:gd name="T18" fmla="*/ 543 w 543"/>
                <a:gd name="T19" fmla="*/ 153 h 446"/>
                <a:gd name="T20" fmla="*/ 543 w 543"/>
                <a:gd name="T21" fmla="*/ 185 h 446"/>
                <a:gd name="T22" fmla="*/ 537 w 543"/>
                <a:gd name="T23" fmla="*/ 215 h 446"/>
                <a:gd name="T24" fmla="*/ 525 w 543"/>
                <a:gd name="T25" fmla="*/ 244 h 446"/>
                <a:gd name="T26" fmla="*/ 509 w 543"/>
                <a:gd name="T27" fmla="*/ 270 h 446"/>
                <a:gd name="T28" fmla="*/ 488 w 543"/>
                <a:gd name="T29" fmla="*/ 294 h 446"/>
                <a:gd name="T30" fmla="*/ 460 w 543"/>
                <a:gd name="T31" fmla="*/ 313 h 446"/>
                <a:gd name="T32" fmla="*/ 242 w 543"/>
                <a:gd name="T33" fmla="*/ 429 h 446"/>
                <a:gd name="T34" fmla="*/ 211 w 543"/>
                <a:gd name="T35" fmla="*/ 441 h 446"/>
                <a:gd name="T36" fmla="*/ 181 w 543"/>
                <a:gd name="T37" fmla="*/ 446 h 446"/>
                <a:gd name="T38" fmla="*/ 149 w 543"/>
                <a:gd name="T39" fmla="*/ 446 h 446"/>
                <a:gd name="T40" fmla="*/ 118 w 543"/>
                <a:gd name="T41" fmla="*/ 441 h 446"/>
                <a:gd name="T42" fmla="*/ 89 w 543"/>
                <a:gd name="T43" fmla="*/ 429 h 446"/>
                <a:gd name="T44" fmla="*/ 63 w 543"/>
                <a:gd name="T45" fmla="*/ 410 h 446"/>
                <a:gd name="T46" fmla="*/ 40 w 543"/>
                <a:gd name="T47" fmla="*/ 388 h 446"/>
                <a:gd name="T48" fmla="*/ 21 w 543"/>
                <a:gd name="T49" fmla="*/ 361 h 446"/>
                <a:gd name="T50" fmla="*/ 19 w 543"/>
                <a:gd name="T51" fmla="*/ 358 h 446"/>
                <a:gd name="T52" fmla="*/ 6 w 543"/>
                <a:gd name="T53" fmla="*/ 327 h 446"/>
                <a:gd name="T54" fmla="*/ 0 w 543"/>
                <a:gd name="T55" fmla="*/ 295 h 446"/>
                <a:gd name="T56" fmla="*/ 0 w 543"/>
                <a:gd name="T57" fmla="*/ 263 h 446"/>
                <a:gd name="T58" fmla="*/ 5 w 543"/>
                <a:gd name="T59" fmla="*/ 233 h 446"/>
                <a:gd name="T60" fmla="*/ 16 w 543"/>
                <a:gd name="T61" fmla="*/ 204 h 446"/>
                <a:gd name="T62" fmla="*/ 34 w 543"/>
                <a:gd name="T63" fmla="*/ 176 h 446"/>
                <a:gd name="T64" fmla="*/ 56 w 543"/>
                <a:gd name="T65" fmla="*/ 154 h 446"/>
                <a:gd name="T66" fmla="*/ 83 w 543"/>
                <a:gd name="T67" fmla="*/ 135 h 446"/>
                <a:gd name="T68" fmla="*/ 301 w 543"/>
                <a:gd name="T69" fmla="*/ 19 h 446"/>
                <a:gd name="T70" fmla="*/ 331 w 543"/>
                <a:gd name="T71" fmla="*/ 6 h 446"/>
                <a:gd name="T72" fmla="*/ 363 w 543"/>
                <a:gd name="T73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3" h="446">
                  <a:moveTo>
                    <a:pt x="363" y="0"/>
                  </a:moveTo>
                  <a:lnTo>
                    <a:pt x="393" y="1"/>
                  </a:lnTo>
                  <a:lnTo>
                    <a:pt x="425" y="7"/>
                  </a:lnTo>
                  <a:lnTo>
                    <a:pt x="453" y="19"/>
                  </a:lnTo>
                  <a:lnTo>
                    <a:pt x="480" y="36"/>
                  </a:lnTo>
                  <a:lnTo>
                    <a:pt x="504" y="60"/>
                  </a:lnTo>
                  <a:lnTo>
                    <a:pt x="521" y="87"/>
                  </a:lnTo>
                  <a:lnTo>
                    <a:pt x="524" y="90"/>
                  </a:lnTo>
                  <a:lnTo>
                    <a:pt x="536" y="121"/>
                  </a:lnTo>
                  <a:lnTo>
                    <a:pt x="543" y="153"/>
                  </a:lnTo>
                  <a:lnTo>
                    <a:pt x="543" y="185"/>
                  </a:lnTo>
                  <a:lnTo>
                    <a:pt x="537" y="215"/>
                  </a:lnTo>
                  <a:lnTo>
                    <a:pt x="525" y="244"/>
                  </a:lnTo>
                  <a:lnTo>
                    <a:pt x="509" y="270"/>
                  </a:lnTo>
                  <a:lnTo>
                    <a:pt x="488" y="294"/>
                  </a:lnTo>
                  <a:lnTo>
                    <a:pt x="460" y="313"/>
                  </a:lnTo>
                  <a:lnTo>
                    <a:pt x="242" y="429"/>
                  </a:lnTo>
                  <a:lnTo>
                    <a:pt x="211" y="441"/>
                  </a:lnTo>
                  <a:lnTo>
                    <a:pt x="181" y="446"/>
                  </a:lnTo>
                  <a:lnTo>
                    <a:pt x="149" y="446"/>
                  </a:lnTo>
                  <a:lnTo>
                    <a:pt x="118" y="441"/>
                  </a:lnTo>
                  <a:lnTo>
                    <a:pt x="89" y="429"/>
                  </a:lnTo>
                  <a:lnTo>
                    <a:pt x="63" y="410"/>
                  </a:lnTo>
                  <a:lnTo>
                    <a:pt x="40" y="388"/>
                  </a:lnTo>
                  <a:lnTo>
                    <a:pt x="21" y="361"/>
                  </a:lnTo>
                  <a:lnTo>
                    <a:pt x="19" y="358"/>
                  </a:lnTo>
                  <a:lnTo>
                    <a:pt x="6" y="327"/>
                  </a:lnTo>
                  <a:lnTo>
                    <a:pt x="0" y="295"/>
                  </a:lnTo>
                  <a:lnTo>
                    <a:pt x="0" y="263"/>
                  </a:lnTo>
                  <a:lnTo>
                    <a:pt x="5" y="233"/>
                  </a:lnTo>
                  <a:lnTo>
                    <a:pt x="16" y="204"/>
                  </a:lnTo>
                  <a:lnTo>
                    <a:pt x="34" y="176"/>
                  </a:lnTo>
                  <a:lnTo>
                    <a:pt x="56" y="154"/>
                  </a:lnTo>
                  <a:lnTo>
                    <a:pt x="83" y="135"/>
                  </a:lnTo>
                  <a:lnTo>
                    <a:pt x="301" y="19"/>
                  </a:lnTo>
                  <a:lnTo>
                    <a:pt x="331" y="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1" name="Freeform 12"/>
            <p:cNvSpPr/>
            <p:nvPr/>
          </p:nvSpPr>
          <p:spPr>
            <a:xfrm>
              <a:off x="305042" y="3914251"/>
              <a:ext cx="2367089" cy="2563572"/>
            </a:xfrm>
            <a:custGeom>
              <a:avLst/>
              <a:gdLst>
                <a:gd name="T0" fmla="*/ 1140 w 2036"/>
                <a:gd name="T1" fmla="*/ 4 h 2205"/>
                <a:gd name="T2" fmla="*/ 1209 w 2036"/>
                <a:gd name="T3" fmla="*/ 29 h 2205"/>
                <a:gd name="T4" fmla="*/ 1280 w 2036"/>
                <a:gd name="T5" fmla="*/ 74 h 2205"/>
                <a:gd name="T6" fmla="*/ 1359 w 2036"/>
                <a:gd name="T7" fmla="*/ 135 h 2205"/>
                <a:gd name="T8" fmla="*/ 1444 w 2036"/>
                <a:gd name="T9" fmla="*/ 211 h 2205"/>
                <a:gd name="T10" fmla="*/ 1545 w 2036"/>
                <a:gd name="T11" fmla="*/ 302 h 2205"/>
                <a:gd name="T12" fmla="*/ 1686 w 2036"/>
                <a:gd name="T13" fmla="*/ 419 h 2205"/>
                <a:gd name="T14" fmla="*/ 1796 w 2036"/>
                <a:gd name="T15" fmla="*/ 533 h 2205"/>
                <a:gd name="T16" fmla="*/ 1876 w 2036"/>
                <a:gd name="T17" fmla="*/ 650 h 2205"/>
                <a:gd name="T18" fmla="*/ 1933 w 2036"/>
                <a:gd name="T19" fmla="*/ 762 h 2205"/>
                <a:gd name="T20" fmla="*/ 1971 w 2036"/>
                <a:gd name="T21" fmla="*/ 867 h 2205"/>
                <a:gd name="T22" fmla="*/ 1994 w 2036"/>
                <a:gd name="T23" fmla="*/ 961 h 2205"/>
                <a:gd name="T24" fmla="*/ 2009 w 2036"/>
                <a:gd name="T25" fmla="*/ 1040 h 2205"/>
                <a:gd name="T26" fmla="*/ 2017 w 2036"/>
                <a:gd name="T27" fmla="*/ 1098 h 2205"/>
                <a:gd name="T28" fmla="*/ 2026 w 2036"/>
                <a:gd name="T29" fmla="*/ 1162 h 2205"/>
                <a:gd name="T30" fmla="*/ 2032 w 2036"/>
                <a:gd name="T31" fmla="*/ 1223 h 2205"/>
                <a:gd name="T32" fmla="*/ 2035 w 2036"/>
                <a:gd name="T33" fmla="*/ 1268 h 2205"/>
                <a:gd name="T34" fmla="*/ 2036 w 2036"/>
                <a:gd name="T35" fmla="*/ 1285 h 2205"/>
                <a:gd name="T36" fmla="*/ 2035 w 2036"/>
                <a:gd name="T37" fmla="*/ 1332 h 2205"/>
                <a:gd name="T38" fmla="*/ 2028 w 2036"/>
                <a:gd name="T39" fmla="*/ 1395 h 2205"/>
                <a:gd name="T40" fmla="*/ 2009 w 2036"/>
                <a:gd name="T41" fmla="*/ 1464 h 2205"/>
                <a:gd name="T42" fmla="*/ 1977 w 2036"/>
                <a:gd name="T43" fmla="*/ 1533 h 2205"/>
                <a:gd name="T44" fmla="*/ 1924 w 2036"/>
                <a:gd name="T45" fmla="*/ 1589 h 2205"/>
                <a:gd name="T46" fmla="*/ 1812 w 2036"/>
                <a:gd name="T47" fmla="*/ 1690 h 2205"/>
                <a:gd name="T48" fmla="*/ 1709 w 2036"/>
                <a:gd name="T49" fmla="*/ 1797 h 2205"/>
                <a:gd name="T50" fmla="*/ 1613 w 2036"/>
                <a:gd name="T51" fmla="*/ 1905 h 2205"/>
                <a:gd name="T52" fmla="*/ 1520 w 2036"/>
                <a:gd name="T53" fmla="*/ 2007 h 2205"/>
                <a:gd name="T54" fmla="*/ 1427 w 2036"/>
                <a:gd name="T55" fmla="*/ 2094 h 2205"/>
                <a:gd name="T56" fmla="*/ 1334 w 2036"/>
                <a:gd name="T57" fmla="*/ 2161 h 2205"/>
                <a:gd name="T58" fmla="*/ 1235 w 2036"/>
                <a:gd name="T59" fmla="*/ 2199 h 2205"/>
                <a:gd name="T60" fmla="*/ 1136 w 2036"/>
                <a:gd name="T61" fmla="*/ 2203 h 2205"/>
                <a:gd name="T62" fmla="*/ 1030 w 2036"/>
                <a:gd name="T63" fmla="*/ 2176 h 2205"/>
                <a:gd name="T64" fmla="*/ 913 w 2036"/>
                <a:gd name="T65" fmla="*/ 2125 h 2205"/>
                <a:gd name="T66" fmla="*/ 788 w 2036"/>
                <a:gd name="T67" fmla="*/ 2053 h 2205"/>
                <a:gd name="T68" fmla="*/ 652 w 2036"/>
                <a:gd name="T69" fmla="*/ 1968 h 2205"/>
                <a:gd name="T70" fmla="*/ 564 w 2036"/>
                <a:gd name="T71" fmla="*/ 1912 h 2205"/>
                <a:gd name="T72" fmla="*/ 407 w 2036"/>
                <a:gd name="T73" fmla="*/ 1805 h 2205"/>
                <a:gd name="T74" fmla="*/ 276 w 2036"/>
                <a:gd name="T75" fmla="*/ 1706 h 2205"/>
                <a:gd name="T76" fmla="*/ 164 w 2036"/>
                <a:gd name="T77" fmla="*/ 1621 h 2205"/>
                <a:gd name="T78" fmla="*/ 97 w 2036"/>
                <a:gd name="T79" fmla="*/ 1560 h 2205"/>
                <a:gd name="T80" fmla="*/ 47 w 2036"/>
                <a:gd name="T81" fmla="*/ 1485 h 2205"/>
                <a:gd name="T82" fmla="*/ 13 w 2036"/>
                <a:gd name="T83" fmla="*/ 1392 h 2205"/>
                <a:gd name="T84" fmla="*/ 0 w 2036"/>
                <a:gd name="T85" fmla="*/ 1281 h 2205"/>
                <a:gd name="T86" fmla="*/ 9 w 2036"/>
                <a:gd name="T87" fmla="*/ 1155 h 2205"/>
                <a:gd name="T88" fmla="*/ 42 w 2036"/>
                <a:gd name="T89" fmla="*/ 1009 h 2205"/>
                <a:gd name="T90" fmla="*/ 771 w 2036"/>
                <a:gd name="T91" fmla="*/ 170 h 2205"/>
                <a:gd name="T92" fmla="*/ 870 w 2036"/>
                <a:gd name="T93" fmla="*/ 90 h 2205"/>
                <a:gd name="T94" fmla="*/ 957 w 2036"/>
                <a:gd name="T95" fmla="*/ 35 h 2205"/>
                <a:gd name="T96" fmla="*/ 1034 w 2036"/>
                <a:gd name="T97" fmla="*/ 5 h 2205"/>
                <a:gd name="T98" fmla="*/ 1105 w 2036"/>
                <a:gd name="T99" fmla="*/ 0 h 2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36" h="2205">
                  <a:moveTo>
                    <a:pt x="1105" y="0"/>
                  </a:moveTo>
                  <a:lnTo>
                    <a:pt x="1140" y="4"/>
                  </a:lnTo>
                  <a:lnTo>
                    <a:pt x="1174" y="14"/>
                  </a:lnTo>
                  <a:lnTo>
                    <a:pt x="1209" y="29"/>
                  </a:lnTo>
                  <a:lnTo>
                    <a:pt x="1244" y="49"/>
                  </a:lnTo>
                  <a:lnTo>
                    <a:pt x="1280" y="74"/>
                  </a:lnTo>
                  <a:lnTo>
                    <a:pt x="1318" y="101"/>
                  </a:lnTo>
                  <a:lnTo>
                    <a:pt x="1359" y="135"/>
                  </a:lnTo>
                  <a:lnTo>
                    <a:pt x="1401" y="171"/>
                  </a:lnTo>
                  <a:lnTo>
                    <a:pt x="1444" y="211"/>
                  </a:lnTo>
                  <a:lnTo>
                    <a:pt x="1492" y="254"/>
                  </a:lnTo>
                  <a:lnTo>
                    <a:pt x="1545" y="302"/>
                  </a:lnTo>
                  <a:lnTo>
                    <a:pt x="1619" y="362"/>
                  </a:lnTo>
                  <a:lnTo>
                    <a:pt x="1686" y="419"/>
                  </a:lnTo>
                  <a:lnTo>
                    <a:pt x="1745" y="475"/>
                  </a:lnTo>
                  <a:lnTo>
                    <a:pt x="1796" y="533"/>
                  </a:lnTo>
                  <a:lnTo>
                    <a:pt x="1840" y="592"/>
                  </a:lnTo>
                  <a:lnTo>
                    <a:pt x="1876" y="650"/>
                  </a:lnTo>
                  <a:lnTo>
                    <a:pt x="1908" y="707"/>
                  </a:lnTo>
                  <a:lnTo>
                    <a:pt x="1933" y="762"/>
                  </a:lnTo>
                  <a:lnTo>
                    <a:pt x="1955" y="816"/>
                  </a:lnTo>
                  <a:lnTo>
                    <a:pt x="1971" y="867"/>
                  </a:lnTo>
                  <a:lnTo>
                    <a:pt x="1984" y="916"/>
                  </a:lnTo>
                  <a:lnTo>
                    <a:pt x="1994" y="961"/>
                  </a:lnTo>
                  <a:lnTo>
                    <a:pt x="2003" y="1002"/>
                  </a:lnTo>
                  <a:lnTo>
                    <a:pt x="2009" y="1040"/>
                  </a:lnTo>
                  <a:lnTo>
                    <a:pt x="2013" y="1072"/>
                  </a:lnTo>
                  <a:lnTo>
                    <a:pt x="2017" y="1098"/>
                  </a:lnTo>
                  <a:lnTo>
                    <a:pt x="2023" y="1130"/>
                  </a:lnTo>
                  <a:lnTo>
                    <a:pt x="2026" y="1162"/>
                  </a:lnTo>
                  <a:lnTo>
                    <a:pt x="2031" y="1194"/>
                  </a:lnTo>
                  <a:lnTo>
                    <a:pt x="2032" y="1223"/>
                  </a:lnTo>
                  <a:lnTo>
                    <a:pt x="2035" y="1248"/>
                  </a:lnTo>
                  <a:lnTo>
                    <a:pt x="2035" y="1268"/>
                  </a:lnTo>
                  <a:lnTo>
                    <a:pt x="2036" y="1281"/>
                  </a:lnTo>
                  <a:lnTo>
                    <a:pt x="2036" y="1285"/>
                  </a:lnTo>
                  <a:lnTo>
                    <a:pt x="2036" y="1307"/>
                  </a:lnTo>
                  <a:lnTo>
                    <a:pt x="2035" y="1332"/>
                  </a:lnTo>
                  <a:lnTo>
                    <a:pt x="2032" y="1363"/>
                  </a:lnTo>
                  <a:lnTo>
                    <a:pt x="2028" y="1395"/>
                  </a:lnTo>
                  <a:lnTo>
                    <a:pt x="2020" y="1429"/>
                  </a:lnTo>
                  <a:lnTo>
                    <a:pt x="2009" y="1464"/>
                  </a:lnTo>
                  <a:lnTo>
                    <a:pt x="1994" y="1499"/>
                  </a:lnTo>
                  <a:lnTo>
                    <a:pt x="1977" y="1533"/>
                  </a:lnTo>
                  <a:lnTo>
                    <a:pt x="1953" y="1563"/>
                  </a:lnTo>
                  <a:lnTo>
                    <a:pt x="1924" y="1589"/>
                  </a:lnTo>
                  <a:lnTo>
                    <a:pt x="1866" y="1639"/>
                  </a:lnTo>
                  <a:lnTo>
                    <a:pt x="1812" y="1690"/>
                  </a:lnTo>
                  <a:lnTo>
                    <a:pt x="1760" y="1744"/>
                  </a:lnTo>
                  <a:lnTo>
                    <a:pt x="1709" y="1797"/>
                  </a:lnTo>
                  <a:lnTo>
                    <a:pt x="1660" y="1851"/>
                  </a:lnTo>
                  <a:lnTo>
                    <a:pt x="1613" y="1905"/>
                  </a:lnTo>
                  <a:lnTo>
                    <a:pt x="1567" y="1957"/>
                  </a:lnTo>
                  <a:lnTo>
                    <a:pt x="1520" y="2007"/>
                  </a:lnTo>
                  <a:lnTo>
                    <a:pt x="1473" y="2053"/>
                  </a:lnTo>
                  <a:lnTo>
                    <a:pt x="1427" y="2094"/>
                  </a:lnTo>
                  <a:lnTo>
                    <a:pt x="1380" y="2131"/>
                  </a:lnTo>
                  <a:lnTo>
                    <a:pt x="1334" y="2161"/>
                  </a:lnTo>
                  <a:lnTo>
                    <a:pt x="1286" y="2184"/>
                  </a:lnTo>
                  <a:lnTo>
                    <a:pt x="1235" y="2199"/>
                  </a:lnTo>
                  <a:lnTo>
                    <a:pt x="1187" y="2205"/>
                  </a:lnTo>
                  <a:lnTo>
                    <a:pt x="1136" y="2203"/>
                  </a:lnTo>
                  <a:lnTo>
                    <a:pt x="1084" y="2193"/>
                  </a:lnTo>
                  <a:lnTo>
                    <a:pt x="1030" y="2176"/>
                  </a:lnTo>
                  <a:lnTo>
                    <a:pt x="973" y="2152"/>
                  </a:lnTo>
                  <a:lnTo>
                    <a:pt x="913" y="2125"/>
                  </a:lnTo>
                  <a:lnTo>
                    <a:pt x="852" y="2091"/>
                  </a:lnTo>
                  <a:lnTo>
                    <a:pt x="788" y="2053"/>
                  </a:lnTo>
                  <a:lnTo>
                    <a:pt x="721" y="2013"/>
                  </a:lnTo>
                  <a:lnTo>
                    <a:pt x="652" y="1968"/>
                  </a:lnTo>
                  <a:lnTo>
                    <a:pt x="579" y="1921"/>
                  </a:lnTo>
                  <a:lnTo>
                    <a:pt x="564" y="1912"/>
                  </a:lnTo>
                  <a:lnTo>
                    <a:pt x="481" y="1859"/>
                  </a:lnTo>
                  <a:lnTo>
                    <a:pt x="407" y="1805"/>
                  </a:lnTo>
                  <a:lnTo>
                    <a:pt x="339" y="1754"/>
                  </a:lnTo>
                  <a:lnTo>
                    <a:pt x="276" y="1706"/>
                  </a:lnTo>
                  <a:lnTo>
                    <a:pt x="218" y="1662"/>
                  </a:lnTo>
                  <a:lnTo>
                    <a:pt x="164" y="1621"/>
                  </a:lnTo>
                  <a:lnTo>
                    <a:pt x="129" y="1592"/>
                  </a:lnTo>
                  <a:lnTo>
                    <a:pt x="97" y="1560"/>
                  </a:lnTo>
                  <a:lnTo>
                    <a:pt x="70" y="1524"/>
                  </a:lnTo>
                  <a:lnTo>
                    <a:pt x="47" y="1485"/>
                  </a:lnTo>
                  <a:lnTo>
                    <a:pt x="28" y="1440"/>
                  </a:lnTo>
                  <a:lnTo>
                    <a:pt x="13" y="1392"/>
                  </a:lnTo>
                  <a:lnTo>
                    <a:pt x="4" y="1339"/>
                  </a:lnTo>
                  <a:lnTo>
                    <a:pt x="0" y="1281"/>
                  </a:lnTo>
                  <a:lnTo>
                    <a:pt x="1" y="1220"/>
                  </a:lnTo>
                  <a:lnTo>
                    <a:pt x="9" y="1155"/>
                  </a:lnTo>
                  <a:lnTo>
                    <a:pt x="23" y="1085"/>
                  </a:lnTo>
                  <a:lnTo>
                    <a:pt x="42" y="1009"/>
                  </a:lnTo>
                  <a:lnTo>
                    <a:pt x="68" y="929"/>
                  </a:lnTo>
                  <a:lnTo>
                    <a:pt x="771" y="170"/>
                  </a:lnTo>
                  <a:lnTo>
                    <a:pt x="823" y="126"/>
                  </a:lnTo>
                  <a:lnTo>
                    <a:pt x="870" y="90"/>
                  </a:lnTo>
                  <a:lnTo>
                    <a:pt x="915" y="59"/>
                  </a:lnTo>
                  <a:lnTo>
                    <a:pt x="957" y="35"/>
                  </a:lnTo>
                  <a:lnTo>
                    <a:pt x="996" y="17"/>
                  </a:lnTo>
                  <a:lnTo>
                    <a:pt x="1034" y="5"/>
                  </a:lnTo>
                  <a:lnTo>
                    <a:pt x="1071" y="0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2" name="Freeform 13"/>
            <p:cNvSpPr/>
            <p:nvPr/>
          </p:nvSpPr>
          <p:spPr>
            <a:xfrm>
              <a:off x="-298355" y="5451232"/>
              <a:ext cx="2047369" cy="1406767"/>
            </a:xfrm>
            <a:custGeom>
              <a:avLst/>
              <a:gdLst>
                <a:gd name="T0" fmla="*/ 771 w 1761"/>
                <a:gd name="T1" fmla="*/ 0 h 1210"/>
                <a:gd name="T2" fmla="*/ 1761 w 1761"/>
                <a:gd name="T3" fmla="*/ 630 h 1210"/>
                <a:gd name="T4" fmla="*/ 1392 w 1761"/>
                <a:gd name="T5" fmla="*/ 1210 h 1210"/>
                <a:gd name="T6" fmla="*/ 0 w 1761"/>
                <a:gd name="T7" fmla="*/ 1210 h 1210"/>
                <a:gd name="T8" fmla="*/ 771 w 1761"/>
                <a:gd name="T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1" h="1210">
                  <a:moveTo>
                    <a:pt x="771" y="0"/>
                  </a:moveTo>
                  <a:lnTo>
                    <a:pt x="1761" y="630"/>
                  </a:lnTo>
                  <a:lnTo>
                    <a:pt x="1392" y="1210"/>
                  </a:lnTo>
                  <a:lnTo>
                    <a:pt x="0" y="121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3" name="Freeform 14"/>
            <p:cNvSpPr/>
            <p:nvPr/>
          </p:nvSpPr>
          <p:spPr>
            <a:xfrm>
              <a:off x="907278" y="2493532"/>
              <a:ext cx="1783455" cy="3777345"/>
            </a:xfrm>
            <a:custGeom>
              <a:avLst/>
              <a:gdLst>
                <a:gd name="T0" fmla="*/ 233 w 1534"/>
                <a:gd name="T1" fmla="*/ 0 h 3249"/>
                <a:gd name="T2" fmla="*/ 1302 w 1534"/>
                <a:gd name="T3" fmla="*/ 0 h 3249"/>
                <a:gd name="T4" fmla="*/ 1344 w 1534"/>
                <a:gd name="T5" fmla="*/ 3 h 3249"/>
                <a:gd name="T6" fmla="*/ 1383 w 1534"/>
                <a:gd name="T7" fmla="*/ 14 h 3249"/>
                <a:gd name="T8" fmla="*/ 1419 w 1534"/>
                <a:gd name="T9" fmla="*/ 32 h 3249"/>
                <a:gd name="T10" fmla="*/ 1451 w 1534"/>
                <a:gd name="T11" fmla="*/ 54 h 3249"/>
                <a:gd name="T12" fmla="*/ 1479 w 1534"/>
                <a:gd name="T13" fmla="*/ 83 h 3249"/>
                <a:gd name="T14" fmla="*/ 1502 w 1534"/>
                <a:gd name="T15" fmla="*/ 115 h 3249"/>
                <a:gd name="T16" fmla="*/ 1520 w 1534"/>
                <a:gd name="T17" fmla="*/ 151 h 3249"/>
                <a:gd name="T18" fmla="*/ 1531 w 1534"/>
                <a:gd name="T19" fmla="*/ 190 h 3249"/>
                <a:gd name="T20" fmla="*/ 1534 w 1534"/>
                <a:gd name="T21" fmla="*/ 233 h 3249"/>
                <a:gd name="T22" fmla="*/ 1534 w 1534"/>
                <a:gd name="T23" fmla="*/ 3015 h 3249"/>
                <a:gd name="T24" fmla="*/ 1531 w 1534"/>
                <a:gd name="T25" fmla="*/ 3057 h 3249"/>
                <a:gd name="T26" fmla="*/ 1520 w 1534"/>
                <a:gd name="T27" fmla="*/ 3097 h 3249"/>
                <a:gd name="T28" fmla="*/ 1502 w 1534"/>
                <a:gd name="T29" fmla="*/ 3133 h 3249"/>
                <a:gd name="T30" fmla="*/ 1479 w 1534"/>
                <a:gd name="T31" fmla="*/ 3166 h 3249"/>
                <a:gd name="T32" fmla="*/ 1451 w 1534"/>
                <a:gd name="T33" fmla="*/ 3194 h 3249"/>
                <a:gd name="T34" fmla="*/ 1419 w 1534"/>
                <a:gd name="T35" fmla="*/ 3217 h 3249"/>
                <a:gd name="T36" fmla="*/ 1383 w 1534"/>
                <a:gd name="T37" fmla="*/ 3235 h 3249"/>
                <a:gd name="T38" fmla="*/ 1344 w 1534"/>
                <a:gd name="T39" fmla="*/ 3245 h 3249"/>
                <a:gd name="T40" fmla="*/ 1302 w 1534"/>
                <a:gd name="T41" fmla="*/ 3249 h 3249"/>
                <a:gd name="T42" fmla="*/ 233 w 1534"/>
                <a:gd name="T43" fmla="*/ 3249 h 3249"/>
                <a:gd name="T44" fmla="*/ 190 w 1534"/>
                <a:gd name="T45" fmla="*/ 3245 h 3249"/>
                <a:gd name="T46" fmla="*/ 151 w 1534"/>
                <a:gd name="T47" fmla="*/ 3235 h 3249"/>
                <a:gd name="T48" fmla="*/ 115 w 1534"/>
                <a:gd name="T49" fmla="*/ 3217 h 3249"/>
                <a:gd name="T50" fmla="*/ 83 w 1534"/>
                <a:gd name="T51" fmla="*/ 3194 h 3249"/>
                <a:gd name="T52" fmla="*/ 55 w 1534"/>
                <a:gd name="T53" fmla="*/ 3166 h 3249"/>
                <a:gd name="T54" fmla="*/ 32 w 1534"/>
                <a:gd name="T55" fmla="*/ 3133 h 3249"/>
                <a:gd name="T56" fmla="*/ 14 w 1534"/>
                <a:gd name="T57" fmla="*/ 3097 h 3249"/>
                <a:gd name="T58" fmla="*/ 3 w 1534"/>
                <a:gd name="T59" fmla="*/ 3057 h 3249"/>
                <a:gd name="T60" fmla="*/ 0 w 1534"/>
                <a:gd name="T61" fmla="*/ 3015 h 3249"/>
                <a:gd name="T62" fmla="*/ 0 w 1534"/>
                <a:gd name="T63" fmla="*/ 233 h 3249"/>
                <a:gd name="T64" fmla="*/ 3 w 1534"/>
                <a:gd name="T65" fmla="*/ 190 h 3249"/>
                <a:gd name="T66" fmla="*/ 14 w 1534"/>
                <a:gd name="T67" fmla="*/ 151 h 3249"/>
                <a:gd name="T68" fmla="*/ 32 w 1534"/>
                <a:gd name="T69" fmla="*/ 115 h 3249"/>
                <a:gd name="T70" fmla="*/ 55 w 1534"/>
                <a:gd name="T71" fmla="*/ 83 h 3249"/>
                <a:gd name="T72" fmla="*/ 83 w 1534"/>
                <a:gd name="T73" fmla="*/ 54 h 3249"/>
                <a:gd name="T74" fmla="*/ 115 w 1534"/>
                <a:gd name="T75" fmla="*/ 32 h 3249"/>
                <a:gd name="T76" fmla="*/ 151 w 1534"/>
                <a:gd name="T77" fmla="*/ 14 h 3249"/>
                <a:gd name="T78" fmla="*/ 190 w 1534"/>
                <a:gd name="T79" fmla="*/ 3 h 3249"/>
                <a:gd name="T80" fmla="*/ 233 w 1534"/>
                <a:gd name="T81" fmla="*/ 0 h 3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34" h="3249">
                  <a:moveTo>
                    <a:pt x="233" y="0"/>
                  </a:moveTo>
                  <a:lnTo>
                    <a:pt x="1302" y="0"/>
                  </a:lnTo>
                  <a:lnTo>
                    <a:pt x="1344" y="3"/>
                  </a:lnTo>
                  <a:lnTo>
                    <a:pt x="1383" y="14"/>
                  </a:lnTo>
                  <a:lnTo>
                    <a:pt x="1419" y="32"/>
                  </a:lnTo>
                  <a:lnTo>
                    <a:pt x="1451" y="54"/>
                  </a:lnTo>
                  <a:lnTo>
                    <a:pt x="1479" y="83"/>
                  </a:lnTo>
                  <a:lnTo>
                    <a:pt x="1502" y="115"/>
                  </a:lnTo>
                  <a:lnTo>
                    <a:pt x="1520" y="151"/>
                  </a:lnTo>
                  <a:lnTo>
                    <a:pt x="1531" y="190"/>
                  </a:lnTo>
                  <a:lnTo>
                    <a:pt x="1534" y="233"/>
                  </a:lnTo>
                  <a:lnTo>
                    <a:pt x="1534" y="3015"/>
                  </a:lnTo>
                  <a:lnTo>
                    <a:pt x="1531" y="3057"/>
                  </a:lnTo>
                  <a:lnTo>
                    <a:pt x="1520" y="3097"/>
                  </a:lnTo>
                  <a:lnTo>
                    <a:pt x="1502" y="3133"/>
                  </a:lnTo>
                  <a:lnTo>
                    <a:pt x="1479" y="3166"/>
                  </a:lnTo>
                  <a:lnTo>
                    <a:pt x="1451" y="3194"/>
                  </a:lnTo>
                  <a:lnTo>
                    <a:pt x="1419" y="3217"/>
                  </a:lnTo>
                  <a:lnTo>
                    <a:pt x="1383" y="3235"/>
                  </a:lnTo>
                  <a:lnTo>
                    <a:pt x="1344" y="3245"/>
                  </a:lnTo>
                  <a:lnTo>
                    <a:pt x="1302" y="3249"/>
                  </a:lnTo>
                  <a:lnTo>
                    <a:pt x="233" y="3249"/>
                  </a:lnTo>
                  <a:lnTo>
                    <a:pt x="190" y="3245"/>
                  </a:lnTo>
                  <a:lnTo>
                    <a:pt x="151" y="3235"/>
                  </a:lnTo>
                  <a:lnTo>
                    <a:pt x="115" y="3217"/>
                  </a:lnTo>
                  <a:lnTo>
                    <a:pt x="83" y="3194"/>
                  </a:lnTo>
                  <a:lnTo>
                    <a:pt x="55" y="3166"/>
                  </a:lnTo>
                  <a:lnTo>
                    <a:pt x="32" y="3133"/>
                  </a:lnTo>
                  <a:lnTo>
                    <a:pt x="14" y="3097"/>
                  </a:lnTo>
                  <a:lnTo>
                    <a:pt x="3" y="3057"/>
                  </a:lnTo>
                  <a:lnTo>
                    <a:pt x="0" y="3015"/>
                  </a:lnTo>
                  <a:lnTo>
                    <a:pt x="0" y="233"/>
                  </a:lnTo>
                  <a:lnTo>
                    <a:pt x="3" y="190"/>
                  </a:lnTo>
                  <a:lnTo>
                    <a:pt x="14" y="151"/>
                  </a:lnTo>
                  <a:lnTo>
                    <a:pt x="32" y="115"/>
                  </a:lnTo>
                  <a:lnTo>
                    <a:pt x="55" y="83"/>
                  </a:lnTo>
                  <a:lnTo>
                    <a:pt x="83" y="54"/>
                  </a:lnTo>
                  <a:lnTo>
                    <a:pt x="115" y="32"/>
                  </a:lnTo>
                  <a:lnTo>
                    <a:pt x="151" y="14"/>
                  </a:lnTo>
                  <a:lnTo>
                    <a:pt x="190" y="3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5" name="Freeform 16"/>
            <p:cNvSpPr/>
            <p:nvPr/>
          </p:nvSpPr>
          <p:spPr>
            <a:xfrm>
              <a:off x="1639728" y="2753958"/>
              <a:ext cx="312744" cy="75570"/>
            </a:xfrm>
            <a:custGeom>
              <a:avLst/>
              <a:gdLst>
                <a:gd name="T0" fmla="*/ 33 w 269"/>
                <a:gd name="T1" fmla="*/ 0 h 65"/>
                <a:gd name="T2" fmla="*/ 237 w 269"/>
                <a:gd name="T3" fmla="*/ 0 h 65"/>
                <a:gd name="T4" fmla="*/ 248 w 269"/>
                <a:gd name="T5" fmla="*/ 3 h 65"/>
                <a:gd name="T6" fmla="*/ 259 w 269"/>
                <a:gd name="T7" fmla="*/ 9 h 65"/>
                <a:gd name="T8" fmla="*/ 266 w 269"/>
                <a:gd name="T9" fmla="*/ 20 h 65"/>
                <a:gd name="T10" fmla="*/ 269 w 269"/>
                <a:gd name="T11" fmla="*/ 32 h 65"/>
                <a:gd name="T12" fmla="*/ 266 w 269"/>
                <a:gd name="T13" fmla="*/ 45 h 65"/>
                <a:gd name="T14" fmla="*/ 259 w 269"/>
                <a:gd name="T15" fmla="*/ 55 h 65"/>
                <a:gd name="T16" fmla="*/ 248 w 269"/>
                <a:gd name="T17" fmla="*/ 62 h 65"/>
                <a:gd name="T18" fmla="*/ 237 w 269"/>
                <a:gd name="T19" fmla="*/ 65 h 65"/>
                <a:gd name="T20" fmla="*/ 33 w 269"/>
                <a:gd name="T21" fmla="*/ 65 h 65"/>
                <a:gd name="T22" fmla="*/ 20 w 269"/>
                <a:gd name="T23" fmla="*/ 62 h 65"/>
                <a:gd name="T24" fmla="*/ 10 w 269"/>
                <a:gd name="T25" fmla="*/ 55 h 65"/>
                <a:gd name="T26" fmla="*/ 3 w 269"/>
                <a:gd name="T27" fmla="*/ 45 h 65"/>
                <a:gd name="T28" fmla="*/ 0 w 269"/>
                <a:gd name="T29" fmla="*/ 32 h 65"/>
                <a:gd name="T30" fmla="*/ 3 w 269"/>
                <a:gd name="T31" fmla="*/ 20 h 65"/>
                <a:gd name="T32" fmla="*/ 10 w 269"/>
                <a:gd name="T33" fmla="*/ 9 h 65"/>
                <a:gd name="T34" fmla="*/ 20 w 269"/>
                <a:gd name="T35" fmla="*/ 3 h 65"/>
                <a:gd name="T36" fmla="*/ 33 w 269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65">
                  <a:moveTo>
                    <a:pt x="33" y="0"/>
                  </a:moveTo>
                  <a:lnTo>
                    <a:pt x="237" y="0"/>
                  </a:lnTo>
                  <a:lnTo>
                    <a:pt x="248" y="3"/>
                  </a:lnTo>
                  <a:lnTo>
                    <a:pt x="259" y="9"/>
                  </a:lnTo>
                  <a:lnTo>
                    <a:pt x="266" y="20"/>
                  </a:lnTo>
                  <a:lnTo>
                    <a:pt x="269" y="32"/>
                  </a:lnTo>
                  <a:lnTo>
                    <a:pt x="266" y="45"/>
                  </a:lnTo>
                  <a:lnTo>
                    <a:pt x="259" y="55"/>
                  </a:lnTo>
                  <a:lnTo>
                    <a:pt x="248" y="62"/>
                  </a:lnTo>
                  <a:lnTo>
                    <a:pt x="237" y="65"/>
                  </a:lnTo>
                  <a:lnTo>
                    <a:pt x="33" y="65"/>
                  </a:lnTo>
                  <a:lnTo>
                    <a:pt x="20" y="62"/>
                  </a:lnTo>
                  <a:lnTo>
                    <a:pt x="10" y="55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9"/>
                  </a:lnTo>
                  <a:lnTo>
                    <a:pt x="2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6" name="Freeform 17"/>
            <p:cNvSpPr/>
            <p:nvPr/>
          </p:nvSpPr>
          <p:spPr>
            <a:xfrm>
              <a:off x="1596710" y="5969760"/>
              <a:ext cx="399940" cy="111611"/>
            </a:xfrm>
            <a:custGeom>
              <a:avLst/>
              <a:gdLst>
                <a:gd name="T0" fmla="*/ 42 w 344"/>
                <a:gd name="T1" fmla="*/ 0 h 96"/>
                <a:gd name="T2" fmla="*/ 301 w 344"/>
                <a:gd name="T3" fmla="*/ 0 h 96"/>
                <a:gd name="T4" fmla="*/ 317 w 344"/>
                <a:gd name="T5" fmla="*/ 5 h 96"/>
                <a:gd name="T6" fmla="*/ 330 w 344"/>
                <a:gd name="T7" fmla="*/ 15 h 96"/>
                <a:gd name="T8" fmla="*/ 339 w 344"/>
                <a:gd name="T9" fmla="*/ 29 h 96"/>
                <a:gd name="T10" fmla="*/ 344 w 344"/>
                <a:gd name="T11" fmla="*/ 48 h 96"/>
                <a:gd name="T12" fmla="*/ 339 w 344"/>
                <a:gd name="T13" fmla="*/ 67 h 96"/>
                <a:gd name="T14" fmla="*/ 330 w 344"/>
                <a:gd name="T15" fmla="*/ 82 h 96"/>
                <a:gd name="T16" fmla="*/ 317 w 344"/>
                <a:gd name="T17" fmla="*/ 92 h 96"/>
                <a:gd name="T18" fmla="*/ 301 w 344"/>
                <a:gd name="T19" fmla="*/ 96 h 96"/>
                <a:gd name="T20" fmla="*/ 42 w 344"/>
                <a:gd name="T21" fmla="*/ 96 h 96"/>
                <a:gd name="T22" fmla="*/ 25 w 344"/>
                <a:gd name="T23" fmla="*/ 92 h 96"/>
                <a:gd name="T24" fmla="*/ 12 w 344"/>
                <a:gd name="T25" fmla="*/ 82 h 96"/>
                <a:gd name="T26" fmla="*/ 3 w 344"/>
                <a:gd name="T27" fmla="*/ 67 h 96"/>
                <a:gd name="T28" fmla="*/ 0 w 344"/>
                <a:gd name="T29" fmla="*/ 48 h 96"/>
                <a:gd name="T30" fmla="*/ 3 w 344"/>
                <a:gd name="T31" fmla="*/ 29 h 96"/>
                <a:gd name="T32" fmla="*/ 12 w 344"/>
                <a:gd name="T33" fmla="*/ 15 h 96"/>
                <a:gd name="T34" fmla="*/ 25 w 344"/>
                <a:gd name="T35" fmla="*/ 5 h 96"/>
                <a:gd name="T36" fmla="*/ 42 w 344"/>
                <a:gd name="T3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4" h="96">
                  <a:moveTo>
                    <a:pt x="42" y="0"/>
                  </a:moveTo>
                  <a:lnTo>
                    <a:pt x="301" y="0"/>
                  </a:lnTo>
                  <a:lnTo>
                    <a:pt x="317" y="5"/>
                  </a:lnTo>
                  <a:lnTo>
                    <a:pt x="330" y="15"/>
                  </a:lnTo>
                  <a:lnTo>
                    <a:pt x="339" y="29"/>
                  </a:lnTo>
                  <a:lnTo>
                    <a:pt x="344" y="48"/>
                  </a:lnTo>
                  <a:lnTo>
                    <a:pt x="339" y="67"/>
                  </a:lnTo>
                  <a:lnTo>
                    <a:pt x="330" y="82"/>
                  </a:lnTo>
                  <a:lnTo>
                    <a:pt x="317" y="92"/>
                  </a:lnTo>
                  <a:lnTo>
                    <a:pt x="301" y="96"/>
                  </a:lnTo>
                  <a:lnTo>
                    <a:pt x="42" y="96"/>
                  </a:lnTo>
                  <a:lnTo>
                    <a:pt x="25" y="92"/>
                  </a:lnTo>
                  <a:lnTo>
                    <a:pt x="12" y="82"/>
                  </a:lnTo>
                  <a:lnTo>
                    <a:pt x="3" y="67"/>
                  </a:lnTo>
                  <a:lnTo>
                    <a:pt x="0" y="48"/>
                  </a:lnTo>
                  <a:lnTo>
                    <a:pt x="3" y="29"/>
                  </a:lnTo>
                  <a:lnTo>
                    <a:pt x="12" y="15"/>
                  </a:lnTo>
                  <a:lnTo>
                    <a:pt x="25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8" name="Rectangle 19"/>
            <p:cNvSpPr>
              <a:spLocks noChangeArrowheads="1"/>
            </p:cNvSpPr>
            <p:nvPr/>
          </p:nvSpPr>
          <p:spPr>
            <a:xfrm>
              <a:off x="1171192" y="4379299"/>
              <a:ext cx="1255626" cy="179043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1" name="Rectangle 22"/>
            <p:cNvSpPr>
              <a:spLocks noChangeArrowheads="1"/>
            </p:cNvSpPr>
            <p:nvPr/>
          </p:nvSpPr>
          <p:spPr>
            <a:xfrm>
              <a:off x="1211883" y="4796678"/>
              <a:ext cx="310419" cy="40691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2" name="Rectangle 23"/>
            <p:cNvSpPr>
              <a:spLocks noChangeArrowheads="1"/>
            </p:cNvSpPr>
            <p:nvPr/>
          </p:nvSpPr>
          <p:spPr>
            <a:xfrm>
              <a:off x="1558343" y="4796678"/>
              <a:ext cx="310419" cy="40691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4" name="Freeform 25"/>
            <p:cNvSpPr/>
            <p:nvPr/>
          </p:nvSpPr>
          <p:spPr>
            <a:xfrm>
              <a:off x="1273503" y="4664140"/>
              <a:ext cx="55805" cy="69757"/>
            </a:xfrm>
            <a:custGeom>
              <a:avLst/>
              <a:gdLst>
                <a:gd name="T0" fmla="*/ 2 w 48"/>
                <a:gd name="T1" fmla="*/ 0 h 60"/>
                <a:gd name="T2" fmla="*/ 11 w 48"/>
                <a:gd name="T3" fmla="*/ 0 h 60"/>
                <a:gd name="T4" fmla="*/ 19 w 48"/>
                <a:gd name="T5" fmla="*/ 14 h 60"/>
                <a:gd name="T6" fmla="*/ 22 w 48"/>
                <a:gd name="T7" fmla="*/ 19 h 60"/>
                <a:gd name="T8" fmla="*/ 25 w 48"/>
                <a:gd name="T9" fmla="*/ 25 h 60"/>
                <a:gd name="T10" fmla="*/ 25 w 48"/>
                <a:gd name="T11" fmla="*/ 25 h 60"/>
                <a:gd name="T12" fmla="*/ 28 w 48"/>
                <a:gd name="T13" fmla="*/ 19 h 60"/>
                <a:gd name="T14" fmla="*/ 31 w 48"/>
                <a:gd name="T15" fmla="*/ 14 h 60"/>
                <a:gd name="T16" fmla="*/ 38 w 48"/>
                <a:gd name="T17" fmla="*/ 0 h 60"/>
                <a:gd name="T18" fmla="*/ 47 w 48"/>
                <a:gd name="T19" fmla="*/ 0 h 60"/>
                <a:gd name="T20" fmla="*/ 30 w 48"/>
                <a:gd name="T21" fmla="*/ 30 h 60"/>
                <a:gd name="T22" fmla="*/ 48 w 48"/>
                <a:gd name="T23" fmla="*/ 60 h 60"/>
                <a:gd name="T24" fmla="*/ 40 w 48"/>
                <a:gd name="T25" fmla="*/ 60 h 60"/>
                <a:gd name="T26" fmla="*/ 31 w 48"/>
                <a:gd name="T27" fmla="*/ 47 h 60"/>
                <a:gd name="T28" fmla="*/ 28 w 48"/>
                <a:gd name="T29" fmla="*/ 43 h 60"/>
                <a:gd name="T30" fmla="*/ 27 w 48"/>
                <a:gd name="T31" fmla="*/ 38 h 60"/>
                <a:gd name="T32" fmla="*/ 24 w 48"/>
                <a:gd name="T33" fmla="*/ 35 h 60"/>
                <a:gd name="T34" fmla="*/ 24 w 48"/>
                <a:gd name="T35" fmla="*/ 35 h 60"/>
                <a:gd name="T36" fmla="*/ 22 w 48"/>
                <a:gd name="T37" fmla="*/ 38 h 60"/>
                <a:gd name="T38" fmla="*/ 21 w 48"/>
                <a:gd name="T39" fmla="*/ 43 h 60"/>
                <a:gd name="T40" fmla="*/ 18 w 48"/>
                <a:gd name="T41" fmla="*/ 47 h 60"/>
                <a:gd name="T42" fmla="*/ 11 w 48"/>
                <a:gd name="T43" fmla="*/ 60 h 60"/>
                <a:gd name="T44" fmla="*/ 0 w 48"/>
                <a:gd name="T45" fmla="*/ 60 h 60"/>
                <a:gd name="T46" fmla="*/ 19 w 48"/>
                <a:gd name="T47" fmla="*/ 30 h 60"/>
                <a:gd name="T48" fmla="*/ 2 w 48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60">
                  <a:moveTo>
                    <a:pt x="2" y="0"/>
                  </a:moveTo>
                  <a:lnTo>
                    <a:pt x="11" y="0"/>
                  </a:lnTo>
                  <a:lnTo>
                    <a:pt x="19" y="14"/>
                  </a:lnTo>
                  <a:lnTo>
                    <a:pt x="22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8" y="19"/>
                  </a:lnTo>
                  <a:lnTo>
                    <a:pt x="31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30" y="30"/>
                  </a:lnTo>
                  <a:lnTo>
                    <a:pt x="48" y="60"/>
                  </a:lnTo>
                  <a:lnTo>
                    <a:pt x="40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7" y="38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8" y="47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5" name="Freeform 26"/>
            <p:cNvSpPr/>
            <p:nvPr/>
          </p:nvSpPr>
          <p:spPr>
            <a:xfrm>
              <a:off x="1332796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11 w 47"/>
                <a:gd name="T3" fmla="*/ 0 h 60"/>
                <a:gd name="T4" fmla="*/ 18 w 47"/>
                <a:gd name="T5" fmla="*/ 14 h 60"/>
                <a:gd name="T6" fmla="*/ 21 w 47"/>
                <a:gd name="T7" fmla="*/ 19 h 60"/>
                <a:gd name="T8" fmla="*/ 24 w 47"/>
                <a:gd name="T9" fmla="*/ 25 h 60"/>
                <a:gd name="T10" fmla="*/ 24 w 47"/>
                <a:gd name="T11" fmla="*/ 25 h 60"/>
                <a:gd name="T12" fmla="*/ 27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4 w 47"/>
                <a:gd name="T33" fmla="*/ 35 h 60"/>
                <a:gd name="T34" fmla="*/ 24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9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11" y="0"/>
                  </a:lnTo>
                  <a:lnTo>
                    <a:pt x="18" y="14"/>
                  </a:lnTo>
                  <a:lnTo>
                    <a:pt x="21" y="19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6" name="Freeform 27"/>
            <p:cNvSpPr/>
            <p:nvPr/>
          </p:nvSpPr>
          <p:spPr>
            <a:xfrm>
              <a:off x="1390927" y="4664140"/>
              <a:ext cx="55805" cy="69757"/>
            </a:xfrm>
            <a:custGeom>
              <a:avLst/>
              <a:gdLst>
                <a:gd name="T0" fmla="*/ 1 w 48"/>
                <a:gd name="T1" fmla="*/ 0 h 60"/>
                <a:gd name="T2" fmla="*/ 10 w 48"/>
                <a:gd name="T3" fmla="*/ 0 h 60"/>
                <a:gd name="T4" fmla="*/ 19 w 48"/>
                <a:gd name="T5" fmla="*/ 14 h 60"/>
                <a:gd name="T6" fmla="*/ 22 w 48"/>
                <a:gd name="T7" fmla="*/ 19 h 60"/>
                <a:gd name="T8" fmla="*/ 25 w 48"/>
                <a:gd name="T9" fmla="*/ 25 h 60"/>
                <a:gd name="T10" fmla="*/ 25 w 48"/>
                <a:gd name="T11" fmla="*/ 25 h 60"/>
                <a:gd name="T12" fmla="*/ 27 w 48"/>
                <a:gd name="T13" fmla="*/ 19 h 60"/>
                <a:gd name="T14" fmla="*/ 30 w 48"/>
                <a:gd name="T15" fmla="*/ 14 h 60"/>
                <a:gd name="T16" fmla="*/ 38 w 48"/>
                <a:gd name="T17" fmla="*/ 0 h 60"/>
                <a:gd name="T18" fmla="*/ 48 w 48"/>
                <a:gd name="T19" fmla="*/ 0 h 60"/>
                <a:gd name="T20" fmla="*/ 29 w 48"/>
                <a:gd name="T21" fmla="*/ 30 h 60"/>
                <a:gd name="T22" fmla="*/ 48 w 48"/>
                <a:gd name="T23" fmla="*/ 60 h 60"/>
                <a:gd name="T24" fmla="*/ 39 w 48"/>
                <a:gd name="T25" fmla="*/ 60 h 60"/>
                <a:gd name="T26" fmla="*/ 30 w 48"/>
                <a:gd name="T27" fmla="*/ 47 h 60"/>
                <a:gd name="T28" fmla="*/ 27 w 48"/>
                <a:gd name="T29" fmla="*/ 43 h 60"/>
                <a:gd name="T30" fmla="*/ 26 w 48"/>
                <a:gd name="T31" fmla="*/ 38 h 60"/>
                <a:gd name="T32" fmla="*/ 23 w 48"/>
                <a:gd name="T33" fmla="*/ 35 h 60"/>
                <a:gd name="T34" fmla="*/ 23 w 48"/>
                <a:gd name="T35" fmla="*/ 35 h 60"/>
                <a:gd name="T36" fmla="*/ 22 w 48"/>
                <a:gd name="T37" fmla="*/ 38 h 60"/>
                <a:gd name="T38" fmla="*/ 20 w 48"/>
                <a:gd name="T39" fmla="*/ 43 h 60"/>
                <a:gd name="T40" fmla="*/ 17 w 48"/>
                <a:gd name="T41" fmla="*/ 47 h 60"/>
                <a:gd name="T42" fmla="*/ 10 w 48"/>
                <a:gd name="T43" fmla="*/ 60 h 60"/>
                <a:gd name="T44" fmla="*/ 0 w 48"/>
                <a:gd name="T45" fmla="*/ 60 h 60"/>
                <a:gd name="T46" fmla="*/ 19 w 48"/>
                <a:gd name="T47" fmla="*/ 30 h 60"/>
                <a:gd name="T48" fmla="*/ 1 w 48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60">
                  <a:moveTo>
                    <a:pt x="1" y="0"/>
                  </a:moveTo>
                  <a:lnTo>
                    <a:pt x="10" y="0"/>
                  </a:lnTo>
                  <a:lnTo>
                    <a:pt x="19" y="14"/>
                  </a:lnTo>
                  <a:lnTo>
                    <a:pt x="22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0" y="1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29" y="30"/>
                  </a:lnTo>
                  <a:lnTo>
                    <a:pt x="48" y="60"/>
                  </a:lnTo>
                  <a:lnTo>
                    <a:pt x="39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6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0" y="43"/>
                  </a:lnTo>
                  <a:lnTo>
                    <a:pt x="17" y="47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7" name="Freeform 28"/>
            <p:cNvSpPr/>
            <p:nvPr/>
          </p:nvSpPr>
          <p:spPr>
            <a:xfrm>
              <a:off x="1450221" y="4664140"/>
              <a:ext cx="53480" cy="69757"/>
            </a:xfrm>
            <a:custGeom>
              <a:avLst/>
              <a:gdLst>
                <a:gd name="T0" fmla="*/ 1 w 46"/>
                <a:gd name="T1" fmla="*/ 0 h 60"/>
                <a:gd name="T2" fmla="*/ 10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8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30 w 46"/>
                <a:gd name="T27" fmla="*/ 47 h 60"/>
                <a:gd name="T28" fmla="*/ 27 w 46"/>
                <a:gd name="T29" fmla="*/ 43 h 60"/>
                <a:gd name="T30" fmla="*/ 24 w 46"/>
                <a:gd name="T31" fmla="*/ 38 h 60"/>
                <a:gd name="T32" fmla="*/ 23 w 46"/>
                <a:gd name="T33" fmla="*/ 35 h 60"/>
                <a:gd name="T34" fmla="*/ 23 w 46"/>
                <a:gd name="T35" fmla="*/ 35 h 60"/>
                <a:gd name="T36" fmla="*/ 22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9 w 46"/>
                <a:gd name="T47" fmla="*/ 30 h 60"/>
                <a:gd name="T48" fmla="*/ 1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1" y="0"/>
                  </a:moveTo>
                  <a:lnTo>
                    <a:pt x="10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4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8" name="Freeform 29"/>
            <p:cNvSpPr/>
            <p:nvPr/>
          </p:nvSpPr>
          <p:spPr>
            <a:xfrm>
              <a:off x="1509514" y="4664140"/>
              <a:ext cx="53480" cy="69757"/>
            </a:xfrm>
            <a:custGeom>
              <a:avLst/>
              <a:gdLst>
                <a:gd name="T0" fmla="*/ 0 w 46"/>
                <a:gd name="T1" fmla="*/ 0 h 60"/>
                <a:gd name="T2" fmla="*/ 8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6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7 w 46"/>
                <a:gd name="T25" fmla="*/ 60 h 60"/>
                <a:gd name="T26" fmla="*/ 29 w 46"/>
                <a:gd name="T27" fmla="*/ 47 h 60"/>
                <a:gd name="T28" fmla="*/ 26 w 46"/>
                <a:gd name="T29" fmla="*/ 43 h 60"/>
                <a:gd name="T30" fmla="*/ 24 w 46"/>
                <a:gd name="T31" fmla="*/ 38 h 60"/>
                <a:gd name="T32" fmla="*/ 21 w 46"/>
                <a:gd name="T33" fmla="*/ 35 h 60"/>
                <a:gd name="T34" fmla="*/ 21 w 46"/>
                <a:gd name="T35" fmla="*/ 35 h 60"/>
                <a:gd name="T36" fmla="*/ 20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7 w 46"/>
                <a:gd name="T47" fmla="*/ 30 h 60"/>
                <a:gd name="T48" fmla="*/ 0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0" y="0"/>
                  </a:moveTo>
                  <a:lnTo>
                    <a:pt x="8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7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4" y="38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9" name="Freeform 30"/>
            <p:cNvSpPr/>
            <p:nvPr/>
          </p:nvSpPr>
          <p:spPr>
            <a:xfrm>
              <a:off x="1566482" y="4664140"/>
              <a:ext cx="54643" cy="69757"/>
            </a:xfrm>
            <a:custGeom>
              <a:avLst/>
              <a:gdLst>
                <a:gd name="T0" fmla="*/ 2 w 47"/>
                <a:gd name="T1" fmla="*/ 0 h 60"/>
                <a:gd name="T2" fmla="*/ 10 w 47"/>
                <a:gd name="T3" fmla="*/ 0 h 60"/>
                <a:gd name="T4" fmla="*/ 18 w 47"/>
                <a:gd name="T5" fmla="*/ 14 h 60"/>
                <a:gd name="T6" fmla="*/ 20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3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2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2" y="0"/>
                  </a:moveTo>
                  <a:lnTo>
                    <a:pt x="10" y="0"/>
                  </a:lnTo>
                  <a:lnTo>
                    <a:pt x="18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0" name="Freeform 31"/>
            <p:cNvSpPr/>
            <p:nvPr/>
          </p:nvSpPr>
          <p:spPr>
            <a:xfrm>
              <a:off x="1649029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9 w 47"/>
                <a:gd name="T3" fmla="*/ 0 h 60"/>
                <a:gd name="T4" fmla="*/ 18 w 47"/>
                <a:gd name="T5" fmla="*/ 14 h 60"/>
                <a:gd name="T6" fmla="*/ 21 w 47"/>
                <a:gd name="T7" fmla="*/ 19 h 60"/>
                <a:gd name="T8" fmla="*/ 24 w 47"/>
                <a:gd name="T9" fmla="*/ 25 h 60"/>
                <a:gd name="T10" fmla="*/ 24 w 47"/>
                <a:gd name="T11" fmla="*/ 25 h 60"/>
                <a:gd name="T12" fmla="*/ 27 w 47"/>
                <a:gd name="T13" fmla="*/ 19 h 60"/>
                <a:gd name="T14" fmla="*/ 29 w 47"/>
                <a:gd name="T15" fmla="*/ 14 h 60"/>
                <a:gd name="T16" fmla="*/ 37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29 w 47"/>
                <a:gd name="T27" fmla="*/ 47 h 60"/>
                <a:gd name="T28" fmla="*/ 27 w 47"/>
                <a:gd name="T29" fmla="*/ 43 h 60"/>
                <a:gd name="T30" fmla="*/ 25 w 47"/>
                <a:gd name="T31" fmla="*/ 38 h 60"/>
                <a:gd name="T32" fmla="*/ 24 w 47"/>
                <a:gd name="T33" fmla="*/ 35 h 60"/>
                <a:gd name="T34" fmla="*/ 22 w 47"/>
                <a:gd name="T35" fmla="*/ 35 h 60"/>
                <a:gd name="T36" fmla="*/ 21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9" y="0"/>
                  </a:lnTo>
                  <a:lnTo>
                    <a:pt x="18" y="14"/>
                  </a:lnTo>
                  <a:lnTo>
                    <a:pt x="21" y="19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4" y="35"/>
                  </a:lnTo>
                  <a:lnTo>
                    <a:pt x="22" y="35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1" name="Freeform 32"/>
            <p:cNvSpPr/>
            <p:nvPr/>
          </p:nvSpPr>
          <p:spPr>
            <a:xfrm>
              <a:off x="1707159" y="4664140"/>
              <a:ext cx="53480" cy="69757"/>
            </a:xfrm>
            <a:custGeom>
              <a:avLst/>
              <a:gdLst>
                <a:gd name="T0" fmla="*/ 1 w 46"/>
                <a:gd name="T1" fmla="*/ 0 h 60"/>
                <a:gd name="T2" fmla="*/ 10 w 46"/>
                <a:gd name="T3" fmla="*/ 0 h 60"/>
                <a:gd name="T4" fmla="*/ 17 w 46"/>
                <a:gd name="T5" fmla="*/ 14 h 60"/>
                <a:gd name="T6" fmla="*/ 22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8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30 w 46"/>
                <a:gd name="T27" fmla="*/ 47 h 60"/>
                <a:gd name="T28" fmla="*/ 27 w 46"/>
                <a:gd name="T29" fmla="*/ 43 h 60"/>
                <a:gd name="T30" fmla="*/ 25 w 46"/>
                <a:gd name="T31" fmla="*/ 38 h 60"/>
                <a:gd name="T32" fmla="*/ 23 w 46"/>
                <a:gd name="T33" fmla="*/ 35 h 60"/>
                <a:gd name="T34" fmla="*/ 23 w 46"/>
                <a:gd name="T35" fmla="*/ 35 h 60"/>
                <a:gd name="T36" fmla="*/ 22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9 w 46"/>
                <a:gd name="T43" fmla="*/ 60 h 60"/>
                <a:gd name="T44" fmla="*/ 0 w 46"/>
                <a:gd name="T45" fmla="*/ 60 h 60"/>
                <a:gd name="T46" fmla="*/ 19 w 46"/>
                <a:gd name="T47" fmla="*/ 30 h 60"/>
                <a:gd name="T48" fmla="*/ 1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1" y="0"/>
                  </a:moveTo>
                  <a:lnTo>
                    <a:pt x="10" y="0"/>
                  </a:lnTo>
                  <a:lnTo>
                    <a:pt x="17" y="14"/>
                  </a:lnTo>
                  <a:lnTo>
                    <a:pt x="22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2" name="Freeform 33"/>
            <p:cNvSpPr/>
            <p:nvPr/>
          </p:nvSpPr>
          <p:spPr>
            <a:xfrm>
              <a:off x="1766452" y="4664140"/>
              <a:ext cx="53480" cy="69757"/>
            </a:xfrm>
            <a:custGeom>
              <a:avLst/>
              <a:gdLst>
                <a:gd name="T0" fmla="*/ 0 w 46"/>
                <a:gd name="T1" fmla="*/ 0 h 60"/>
                <a:gd name="T2" fmla="*/ 8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6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29 w 46"/>
                <a:gd name="T27" fmla="*/ 47 h 60"/>
                <a:gd name="T28" fmla="*/ 26 w 46"/>
                <a:gd name="T29" fmla="*/ 43 h 60"/>
                <a:gd name="T30" fmla="*/ 24 w 46"/>
                <a:gd name="T31" fmla="*/ 38 h 60"/>
                <a:gd name="T32" fmla="*/ 23 w 46"/>
                <a:gd name="T33" fmla="*/ 35 h 60"/>
                <a:gd name="T34" fmla="*/ 22 w 46"/>
                <a:gd name="T35" fmla="*/ 35 h 60"/>
                <a:gd name="T36" fmla="*/ 20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7 w 46"/>
                <a:gd name="T47" fmla="*/ 30 h 60"/>
                <a:gd name="T48" fmla="*/ 0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0" y="0"/>
                  </a:moveTo>
                  <a:lnTo>
                    <a:pt x="8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4" y="38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3" name="Freeform 34"/>
            <p:cNvSpPr/>
            <p:nvPr/>
          </p:nvSpPr>
          <p:spPr>
            <a:xfrm>
              <a:off x="1823421" y="4664140"/>
              <a:ext cx="54643" cy="69757"/>
            </a:xfrm>
            <a:custGeom>
              <a:avLst/>
              <a:gdLst>
                <a:gd name="T0" fmla="*/ 2 w 47"/>
                <a:gd name="T1" fmla="*/ 0 h 60"/>
                <a:gd name="T2" fmla="*/ 10 w 47"/>
                <a:gd name="T3" fmla="*/ 0 h 60"/>
                <a:gd name="T4" fmla="*/ 18 w 47"/>
                <a:gd name="T5" fmla="*/ 14 h 60"/>
                <a:gd name="T6" fmla="*/ 22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3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9 w 47"/>
                <a:gd name="T47" fmla="*/ 30 h 60"/>
                <a:gd name="T48" fmla="*/ 2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2" y="0"/>
                  </a:moveTo>
                  <a:lnTo>
                    <a:pt x="10" y="0"/>
                  </a:lnTo>
                  <a:lnTo>
                    <a:pt x="18" y="14"/>
                  </a:lnTo>
                  <a:lnTo>
                    <a:pt x="22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4" name="Freeform 35"/>
            <p:cNvSpPr/>
            <p:nvPr/>
          </p:nvSpPr>
          <p:spPr>
            <a:xfrm>
              <a:off x="1882715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9 w 47"/>
                <a:gd name="T3" fmla="*/ 0 h 60"/>
                <a:gd name="T4" fmla="*/ 18 w 47"/>
                <a:gd name="T5" fmla="*/ 14 h 60"/>
                <a:gd name="T6" fmla="*/ 20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6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29 w 47"/>
                <a:gd name="T27" fmla="*/ 47 h 60"/>
                <a:gd name="T28" fmla="*/ 26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2 w 47"/>
                <a:gd name="T35" fmla="*/ 35 h 60"/>
                <a:gd name="T36" fmla="*/ 20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9" y="0"/>
                  </a:lnTo>
                  <a:lnTo>
                    <a:pt x="18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5" name="Freeform 40"/>
            <p:cNvSpPr/>
            <p:nvPr/>
          </p:nvSpPr>
          <p:spPr>
            <a:xfrm>
              <a:off x="-171630" y="6077883"/>
              <a:ext cx="1428857" cy="780116"/>
            </a:xfrm>
            <a:custGeom>
              <a:avLst/>
              <a:gdLst>
                <a:gd name="T0" fmla="*/ 187 w 1229"/>
                <a:gd name="T1" fmla="*/ 0 h 671"/>
                <a:gd name="T2" fmla="*/ 192 w 1229"/>
                <a:gd name="T3" fmla="*/ 0 h 671"/>
                <a:gd name="T4" fmla="*/ 196 w 1229"/>
                <a:gd name="T5" fmla="*/ 3 h 671"/>
                <a:gd name="T6" fmla="*/ 1229 w 1229"/>
                <a:gd name="T7" fmla="*/ 671 h 671"/>
                <a:gd name="T8" fmla="*/ 585 w 1229"/>
                <a:gd name="T9" fmla="*/ 671 h 671"/>
                <a:gd name="T10" fmla="*/ 7 w 1229"/>
                <a:gd name="T11" fmla="*/ 297 h 671"/>
                <a:gd name="T12" fmla="*/ 3 w 1229"/>
                <a:gd name="T13" fmla="*/ 293 h 671"/>
                <a:gd name="T14" fmla="*/ 0 w 1229"/>
                <a:gd name="T15" fmla="*/ 290 h 671"/>
                <a:gd name="T16" fmla="*/ 0 w 1229"/>
                <a:gd name="T17" fmla="*/ 284 h 671"/>
                <a:gd name="T18" fmla="*/ 0 w 1229"/>
                <a:gd name="T19" fmla="*/ 280 h 671"/>
                <a:gd name="T20" fmla="*/ 1 w 1229"/>
                <a:gd name="T21" fmla="*/ 275 h 671"/>
                <a:gd name="T22" fmla="*/ 176 w 1229"/>
                <a:gd name="T23" fmla="*/ 8 h 671"/>
                <a:gd name="T24" fmla="*/ 179 w 1229"/>
                <a:gd name="T25" fmla="*/ 3 h 671"/>
                <a:gd name="T26" fmla="*/ 183 w 1229"/>
                <a:gd name="T27" fmla="*/ 2 h 671"/>
                <a:gd name="T28" fmla="*/ 187 w 1229"/>
                <a:gd name="T2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9" h="671">
                  <a:moveTo>
                    <a:pt x="187" y="0"/>
                  </a:moveTo>
                  <a:lnTo>
                    <a:pt x="192" y="0"/>
                  </a:lnTo>
                  <a:lnTo>
                    <a:pt x="196" y="3"/>
                  </a:lnTo>
                  <a:lnTo>
                    <a:pt x="1229" y="671"/>
                  </a:lnTo>
                  <a:lnTo>
                    <a:pt x="585" y="671"/>
                  </a:lnTo>
                  <a:lnTo>
                    <a:pt x="7" y="297"/>
                  </a:lnTo>
                  <a:lnTo>
                    <a:pt x="3" y="293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0"/>
                  </a:lnTo>
                  <a:lnTo>
                    <a:pt x="1" y="275"/>
                  </a:lnTo>
                  <a:lnTo>
                    <a:pt x="176" y="8"/>
                  </a:lnTo>
                  <a:lnTo>
                    <a:pt x="179" y="3"/>
                  </a:lnTo>
                  <a:lnTo>
                    <a:pt x="183" y="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AFAFA"/>
            </a:solidFill>
            <a:ln w="0">
              <a:solidFill>
                <a:srgbClr val="FAFAF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6" name="Freeform 41"/>
            <p:cNvSpPr/>
            <p:nvPr/>
          </p:nvSpPr>
          <p:spPr>
            <a:xfrm>
              <a:off x="19038" y="6237162"/>
              <a:ext cx="129050" cy="129050"/>
            </a:xfrm>
            <a:custGeom>
              <a:avLst/>
              <a:gdLst>
                <a:gd name="T0" fmla="*/ 53 w 111"/>
                <a:gd name="T1" fmla="*/ 0 h 111"/>
                <a:gd name="T2" fmla="*/ 69 w 111"/>
                <a:gd name="T3" fmla="*/ 2 h 111"/>
                <a:gd name="T4" fmla="*/ 85 w 111"/>
                <a:gd name="T5" fmla="*/ 9 h 111"/>
                <a:gd name="T6" fmla="*/ 98 w 111"/>
                <a:gd name="T7" fmla="*/ 21 h 111"/>
                <a:gd name="T8" fmla="*/ 106 w 111"/>
                <a:gd name="T9" fmla="*/ 35 h 111"/>
                <a:gd name="T10" fmla="*/ 111 w 111"/>
                <a:gd name="T11" fmla="*/ 53 h 111"/>
                <a:gd name="T12" fmla="*/ 109 w 111"/>
                <a:gd name="T13" fmla="*/ 69 h 111"/>
                <a:gd name="T14" fmla="*/ 102 w 111"/>
                <a:gd name="T15" fmla="*/ 85 h 111"/>
                <a:gd name="T16" fmla="*/ 89 w 111"/>
                <a:gd name="T17" fmla="*/ 98 h 111"/>
                <a:gd name="T18" fmla="*/ 74 w 111"/>
                <a:gd name="T19" fmla="*/ 106 h 111"/>
                <a:gd name="T20" fmla="*/ 58 w 111"/>
                <a:gd name="T21" fmla="*/ 111 h 111"/>
                <a:gd name="T22" fmla="*/ 41 w 111"/>
                <a:gd name="T23" fmla="*/ 108 h 111"/>
                <a:gd name="T24" fmla="*/ 25 w 111"/>
                <a:gd name="T25" fmla="*/ 102 h 111"/>
                <a:gd name="T26" fmla="*/ 12 w 111"/>
                <a:gd name="T27" fmla="*/ 89 h 111"/>
                <a:gd name="T28" fmla="*/ 3 w 111"/>
                <a:gd name="T29" fmla="*/ 74 h 111"/>
                <a:gd name="T30" fmla="*/ 0 w 111"/>
                <a:gd name="T31" fmla="*/ 58 h 111"/>
                <a:gd name="T32" fmla="*/ 2 w 111"/>
                <a:gd name="T33" fmla="*/ 41 h 111"/>
                <a:gd name="T34" fmla="*/ 9 w 111"/>
                <a:gd name="T35" fmla="*/ 25 h 111"/>
                <a:gd name="T36" fmla="*/ 21 w 111"/>
                <a:gd name="T37" fmla="*/ 12 h 111"/>
                <a:gd name="T38" fmla="*/ 35 w 111"/>
                <a:gd name="T39" fmla="*/ 3 h 111"/>
                <a:gd name="T40" fmla="*/ 53 w 111"/>
                <a:gd name="T4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1" h="111">
                  <a:moveTo>
                    <a:pt x="53" y="0"/>
                  </a:moveTo>
                  <a:lnTo>
                    <a:pt x="69" y="2"/>
                  </a:lnTo>
                  <a:lnTo>
                    <a:pt x="85" y="9"/>
                  </a:lnTo>
                  <a:lnTo>
                    <a:pt x="98" y="21"/>
                  </a:lnTo>
                  <a:lnTo>
                    <a:pt x="106" y="35"/>
                  </a:lnTo>
                  <a:lnTo>
                    <a:pt x="111" y="53"/>
                  </a:lnTo>
                  <a:lnTo>
                    <a:pt x="109" y="69"/>
                  </a:lnTo>
                  <a:lnTo>
                    <a:pt x="102" y="85"/>
                  </a:lnTo>
                  <a:lnTo>
                    <a:pt x="89" y="98"/>
                  </a:lnTo>
                  <a:lnTo>
                    <a:pt x="74" y="106"/>
                  </a:lnTo>
                  <a:lnTo>
                    <a:pt x="58" y="111"/>
                  </a:lnTo>
                  <a:lnTo>
                    <a:pt x="41" y="108"/>
                  </a:lnTo>
                  <a:lnTo>
                    <a:pt x="25" y="102"/>
                  </a:lnTo>
                  <a:lnTo>
                    <a:pt x="12" y="89"/>
                  </a:lnTo>
                  <a:lnTo>
                    <a:pt x="3" y="74"/>
                  </a:lnTo>
                  <a:lnTo>
                    <a:pt x="0" y="58"/>
                  </a:lnTo>
                  <a:lnTo>
                    <a:pt x="2" y="41"/>
                  </a:lnTo>
                  <a:lnTo>
                    <a:pt x="9" y="25"/>
                  </a:lnTo>
                  <a:lnTo>
                    <a:pt x="21" y="12"/>
                  </a:lnTo>
                  <a:lnTo>
                    <a:pt x="35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2C6D91"/>
            </a:solidFill>
            <a:ln w="0">
              <a:solidFill>
                <a:srgbClr val="2C6D9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7" name="Freeform 42"/>
            <p:cNvSpPr/>
            <p:nvPr/>
          </p:nvSpPr>
          <p:spPr>
            <a:xfrm>
              <a:off x="-557619" y="6311570"/>
              <a:ext cx="1226561" cy="546430"/>
            </a:xfrm>
            <a:custGeom>
              <a:avLst/>
              <a:gdLst>
                <a:gd name="T0" fmla="*/ 325 w 1055"/>
                <a:gd name="T1" fmla="*/ 0 h 470"/>
                <a:gd name="T2" fmla="*/ 335 w 1055"/>
                <a:gd name="T3" fmla="*/ 5 h 470"/>
                <a:gd name="T4" fmla="*/ 1055 w 1055"/>
                <a:gd name="T5" fmla="*/ 470 h 470"/>
                <a:gd name="T6" fmla="*/ 0 w 1055"/>
                <a:gd name="T7" fmla="*/ 470 h 470"/>
                <a:gd name="T8" fmla="*/ 295 w 1055"/>
                <a:gd name="T9" fmla="*/ 13 h 470"/>
                <a:gd name="T10" fmla="*/ 304 w 1055"/>
                <a:gd name="T11" fmla="*/ 5 h 470"/>
                <a:gd name="T12" fmla="*/ 314 w 1055"/>
                <a:gd name="T13" fmla="*/ 0 h 470"/>
                <a:gd name="T14" fmla="*/ 325 w 1055"/>
                <a:gd name="T1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5" h="470">
                  <a:moveTo>
                    <a:pt x="325" y="0"/>
                  </a:moveTo>
                  <a:lnTo>
                    <a:pt x="335" y="5"/>
                  </a:lnTo>
                  <a:lnTo>
                    <a:pt x="1055" y="470"/>
                  </a:lnTo>
                  <a:lnTo>
                    <a:pt x="0" y="470"/>
                  </a:lnTo>
                  <a:lnTo>
                    <a:pt x="295" y="13"/>
                  </a:lnTo>
                  <a:lnTo>
                    <a:pt x="304" y="5"/>
                  </a:lnTo>
                  <a:lnTo>
                    <a:pt x="314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2C6D91"/>
            </a:solidFill>
            <a:ln w="0">
              <a:solidFill>
                <a:srgbClr val="2C6D9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8" name="Freeform 43"/>
            <p:cNvSpPr/>
            <p:nvPr/>
          </p:nvSpPr>
          <p:spPr>
            <a:xfrm>
              <a:off x="364336" y="3822404"/>
              <a:ext cx="602235" cy="1689284"/>
            </a:xfrm>
            <a:custGeom>
              <a:avLst/>
              <a:gdLst>
                <a:gd name="T0" fmla="*/ 317 w 518"/>
                <a:gd name="T1" fmla="*/ 0 h 1453"/>
                <a:gd name="T2" fmla="*/ 345 w 518"/>
                <a:gd name="T3" fmla="*/ 0 h 1453"/>
                <a:gd name="T4" fmla="*/ 372 w 518"/>
                <a:gd name="T5" fmla="*/ 3 h 1453"/>
                <a:gd name="T6" fmla="*/ 377 w 518"/>
                <a:gd name="T7" fmla="*/ 3 h 1453"/>
                <a:gd name="T8" fmla="*/ 407 w 518"/>
                <a:gd name="T9" fmla="*/ 13 h 1453"/>
                <a:gd name="T10" fmla="*/ 433 w 518"/>
                <a:gd name="T11" fmla="*/ 28 h 1453"/>
                <a:gd name="T12" fmla="*/ 455 w 518"/>
                <a:gd name="T13" fmla="*/ 48 h 1453"/>
                <a:gd name="T14" fmla="*/ 473 w 518"/>
                <a:gd name="T15" fmla="*/ 71 h 1453"/>
                <a:gd name="T16" fmla="*/ 486 w 518"/>
                <a:gd name="T17" fmla="*/ 99 h 1453"/>
                <a:gd name="T18" fmla="*/ 497 w 518"/>
                <a:gd name="T19" fmla="*/ 130 h 1453"/>
                <a:gd name="T20" fmla="*/ 505 w 518"/>
                <a:gd name="T21" fmla="*/ 163 h 1453"/>
                <a:gd name="T22" fmla="*/ 510 w 518"/>
                <a:gd name="T23" fmla="*/ 198 h 1453"/>
                <a:gd name="T24" fmla="*/ 515 w 518"/>
                <a:gd name="T25" fmla="*/ 234 h 1453"/>
                <a:gd name="T26" fmla="*/ 516 w 518"/>
                <a:gd name="T27" fmla="*/ 272 h 1453"/>
                <a:gd name="T28" fmla="*/ 518 w 518"/>
                <a:gd name="T29" fmla="*/ 308 h 1453"/>
                <a:gd name="T30" fmla="*/ 515 w 518"/>
                <a:gd name="T31" fmla="*/ 349 h 1453"/>
                <a:gd name="T32" fmla="*/ 400 w 518"/>
                <a:gd name="T33" fmla="*/ 1260 h 1453"/>
                <a:gd name="T34" fmla="*/ 391 w 518"/>
                <a:gd name="T35" fmla="*/ 1298 h 1453"/>
                <a:gd name="T36" fmla="*/ 374 w 518"/>
                <a:gd name="T37" fmla="*/ 1334 h 1453"/>
                <a:gd name="T38" fmla="*/ 350 w 518"/>
                <a:gd name="T39" fmla="*/ 1367 h 1453"/>
                <a:gd name="T40" fmla="*/ 321 w 518"/>
                <a:gd name="T41" fmla="*/ 1398 h 1453"/>
                <a:gd name="T42" fmla="*/ 288 w 518"/>
                <a:gd name="T43" fmla="*/ 1423 h 1453"/>
                <a:gd name="T44" fmla="*/ 252 w 518"/>
                <a:gd name="T45" fmla="*/ 1442 h 1453"/>
                <a:gd name="T46" fmla="*/ 212 w 518"/>
                <a:gd name="T47" fmla="*/ 1452 h 1453"/>
                <a:gd name="T48" fmla="*/ 173 w 518"/>
                <a:gd name="T49" fmla="*/ 1453 h 1453"/>
                <a:gd name="T50" fmla="*/ 161 w 518"/>
                <a:gd name="T51" fmla="*/ 1453 h 1453"/>
                <a:gd name="T52" fmla="*/ 126 w 518"/>
                <a:gd name="T53" fmla="*/ 1446 h 1453"/>
                <a:gd name="T54" fmla="*/ 96 w 518"/>
                <a:gd name="T55" fmla="*/ 1433 h 1453"/>
                <a:gd name="T56" fmla="*/ 68 w 518"/>
                <a:gd name="T57" fmla="*/ 1415 h 1453"/>
                <a:gd name="T58" fmla="*/ 46 w 518"/>
                <a:gd name="T59" fmla="*/ 1394 h 1453"/>
                <a:gd name="T60" fmla="*/ 28 w 518"/>
                <a:gd name="T61" fmla="*/ 1367 h 1453"/>
                <a:gd name="T62" fmla="*/ 13 w 518"/>
                <a:gd name="T63" fmla="*/ 1338 h 1453"/>
                <a:gd name="T64" fmla="*/ 4 w 518"/>
                <a:gd name="T65" fmla="*/ 1306 h 1453"/>
                <a:gd name="T66" fmla="*/ 0 w 518"/>
                <a:gd name="T67" fmla="*/ 1274 h 1453"/>
                <a:gd name="T68" fmla="*/ 1 w 518"/>
                <a:gd name="T69" fmla="*/ 1241 h 1453"/>
                <a:gd name="T70" fmla="*/ 148 w 518"/>
                <a:gd name="T71" fmla="*/ 157 h 1453"/>
                <a:gd name="T72" fmla="*/ 157 w 518"/>
                <a:gd name="T73" fmla="*/ 118 h 1453"/>
                <a:gd name="T74" fmla="*/ 170 w 518"/>
                <a:gd name="T75" fmla="*/ 84 h 1453"/>
                <a:gd name="T76" fmla="*/ 185 w 518"/>
                <a:gd name="T77" fmla="*/ 58 h 1453"/>
                <a:gd name="T78" fmla="*/ 202 w 518"/>
                <a:gd name="T79" fmla="*/ 38 h 1453"/>
                <a:gd name="T80" fmla="*/ 221 w 518"/>
                <a:gd name="T81" fmla="*/ 22 h 1453"/>
                <a:gd name="T82" fmla="*/ 243 w 518"/>
                <a:gd name="T83" fmla="*/ 10 h 1453"/>
                <a:gd name="T84" fmla="*/ 266 w 518"/>
                <a:gd name="T85" fmla="*/ 4 h 1453"/>
                <a:gd name="T86" fmla="*/ 291 w 518"/>
                <a:gd name="T87" fmla="*/ 0 h 1453"/>
                <a:gd name="T88" fmla="*/ 317 w 518"/>
                <a:gd name="T89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8" h="1453">
                  <a:moveTo>
                    <a:pt x="317" y="0"/>
                  </a:moveTo>
                  <a:lnTo>
                    <a:pt x="345" y="0"/>
                  </a:lnTo>
                  <a:lnTo>
                    <a:pt x="372" y="3"/>
                  </a:lnTo>
                  <a:lnTo>
                    <a:pt x="377" y="3"/>
                  </a:lnTo>
                  <a:lnTo>
                    <a:pt x="407" y="13"/>
                  </a:lnTo>
                  <a:lnTo>
                    <a:pt x="433" y="28"/>
                  </a:lnTo>
                  <a:lnTo>
                    <a:pt x="455" y="48"/>
                  </a:lnTo>
                  <a:lnTo>
                    <a:pt x="473" y="71"/>
                  </a:lnTo>
                  <a:lnTo>
                    <a:pt x="486" y="99"/>
                  </a:lnTo>
                  <a:lnTo>
                    <a:pt x="497" y="130"/>
                  </a:lnTo>
                  <a:lnTo>
                    <a:pt x="505" y="163"/>
                  </a:lnTo>
                  <a:lnTo>
                    <a:pt x="510" y="198"/>
                  </a:lnTo>
                  <a:lnTo>
                    <a:pt x="515" y="234"/>
                  </a:lnTo>
                  <a:lnTo>
                    <a:pt x="516" y="272"/>
                  </a:lnTo>
                  <a:lnTo>
                    <a:pt x="518" y="308"/>
                  </a:lnTo>
                  <a:lnTo>
                    <a:pt x="515" y="349"/>
                  </a:lnTo>
                  <a:lnTo>
                    <a:pt x="400" y="1260"/>
                  </a:lnTo>
                  <a:lnTo>
                    <a:pt x="391" y="1298"/>
                  </a:lnTo>
                  <a:lnTo>
                    <a:pt x="374" y="1334"/>
                  </a:lnTo>
                  <a:lnTo>
                    <a:pt x="350" y="1367"/>
                  </a:lnTo>
                  <a:lnTo>
                    <a:pt x="321" y="1398"/>
                  </a:lnTo>
                  <a:lnTo>
                    <a:pt x="288" y="1423"/>
                  </a:lnTo>
                  <a:lnTo>
                    <a:pt x="252" y="1442"/>
                  </a:lnTo>
                  <a:lnTo>
                    <a:pt x="212" y="1452"/>
                  </a:lnTo>
                  <a:lnTo>
                    <a:pt x="173" y="1453"/>
                  </a:lnTo>
                  <a:lnTo>
                    <a:pt x="161" y="1453"/>
                  </a:lnTo>
                  <a:lnTo>
                    <a:pt x="126" y="1446"/>
                  </a:lnTo>
                  <a:lnTo>
                    <a:pt x="96" y="1433"/>
                  </a:lnTo>
                  <a:lnTo>
                    <a:pt x="68" y="1415"/>
                  </a:lnTo>
                  <a:lnTo>
                    <a:pt x="46" y="1394"/>
                  </a:lnTo>
                  <a:lnTo>
                    <a:pt x="28" y="1367"/>
                  </a:lnTo>
                  <a:lnTo>
                    <a:pt x="13" y="1338"/>
                  </a:lnTo>
                  <a:lnTo>
                    <a:pt x="4" y="1306"/>
                  </a:lnTo>
                  <a:lnTo>
                    <a:pt x="0" y="1274"/>
                  </a:lnTo>
                  <a:lnTo>
                    <a:pt x="1" y="1241"/>
                  </a:lnTo>
                  <a:lnTo>
                    <a:pt x="148" y="157"/>
                  </a:lnTo>
                  <a:lnTo>
                    <a:pt x="157" y="118"/>
                  </a:lnTo>
                  <a:lnTo>
                    <a:pt x="170" y="84"/>
                  </a:lnTo>
                  <a:lnTo>
                    <a:pt x="185" y="58"/>
                  </a:lnTo>
                  <a:lnTo>
                    <a:pt x="202" y="38"/>
                  </a:lnTo>
                  <a:lnTo>
                    <a:pt x="221" y="22"/>
                  </a:lnTo>
                  <a:lnTo>
                    <a:pt x="243" y="10"/>
                  </a:lnTo>
                  <a:lnTo>
                    <a:pt x="266" y="4"/>
                  </a:lnTo>
                  <a:lnTo>
                    <a:pt x="291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9" name="Freeform 44"/>
            <p:cNvSpPr/>
            <p:nvPr/>
          </p:nvSpPr>
          <p:spPr>
            <a:xfrm>
              <a:off x="312018" y="3803802"/>
              <a:ext cx="654553" cy="1722999"/>
            </a:xfrm>
            <a:custGeom>
              <a:avLst/>
              <a:gdLst>
                <a:gd name="T0" fmla="*/ 391 w 563"/>
                <a:gd name="T1" fmla="*/ 2 h 1482"/>
                <a:gd name="T2" fmla="*/ 420 w 563"/>
                <a:gd name="T3" fmla="*/ 4 h 1482"/>
                <a:gd name="T4" fmla="*/ 475 w 563"/>
                <a:gd name="T5" fmla="*/ 34 h 1482"/>
                <a:gd name="T6" fmla="*/ 516 w 563"/>
                <a:gd name="T7" fmla="*/ 82 h 1482"/>
                <a:gd name="T8" fmla="*/ 544 w 563"/>
                <a:gd name="T9" fmla="*/ 144 h 1482"/>
                <a:gd name="T10" fmla="*/ 558 w 563"/>
                <a:gd name="T11" fmla="*/ 214 h 1482"/>
                <a:gd name="T12" fmla="*/ 563 w 563"/>
                <a:gd name="T13" fmla="*/ 284 h 1482"/>
                <a:gd name="T14" fmla="*/ 557 w 563"/>
                <a:gd name="T15" fmla="*/ 348 h 1482"/>
                <a:gd name="T16" fmla="*/ 382 w 563"/>
                <a:gd name="T17" fmla="*/ 1357 h 1482"/>
                <a:gd name="T18" fmla="*/ 343 w 563"/>
                <a:gd name="T19" fmla="*/ 1420 h 1482"/>
                <a:gd name="T20" fmla="*/ 282 w 563"/>
                <a:gd name="T21" fmla="*/ 1462 h 1482"/>
                <a:gd name="T22" fmla="*/ 208 w 563"/>
                <a:gd name="T23" fmla="*/ 1482 h 1482"/>
                <a:gd name="T24" fmla="*/ 164 w 563"/>
                <a:gd name="T25" fmla="*/ 1479 h 1482"/>
                <a:gd name="T26" fmla="*/ 91 w 563"/>
                <a:gd name="T27" fmla="*/ 1456 h 1482"/>
                <a:gd name="T28" fmla="*/ 36 w 563"/>
                <a:gd name="T29" fmla="*/ 1408 h 1482"/>
                <a:gd name="T30" fmla="*/ 4 w 563"/>
                <a:gd name="T31" fmla="*/ 1344 h 1482"/>
                <a:gd name="T32" fmla="*/ 1 w 563"/>
                <a:gd name="T33" fmla="*/ 1270 h 1482"/>
                <a:gd name="T34" fmla="*/ 6 w 563"/>
                <a:gd name="T35" fmla="*/ 1252 h 1482"/>
                <a:gd name="T36" fmla="*/ 14 w 563"/>
                <a:gd name="T37" fmla="*/ 1204 h 1482"/>
                <a:gd name="T38" fmla="*/ 30 w 563"/>
                <a:gd name="T39" fmla="*/ 1130 h 1482"/>
                <a:gd name="T40" fmla="*/ 49 w 563"/>
                <a:gd name="T41" fmla="*/ 1036 h 1482"/>
                <a:gd name="T42" fmla="*/ 70 w 563"/>
                <a:gd name="T43" fmla="*/ 927 h 1482"/>
                <a:gd name="T44" fmla="*/ 93 w 563"/>
                <a:gd name="T45" fmla="*/ 807 h 1482"/>
                <a:gd name="T46" fmla="*/ 115 w 563"/>
                <a:gd name="T47" fmla="*/ 684 h 1482"/>
                <a:gd name="T48" fmla="*/ 137 w 563"/>
                <a:gd name="T49" fmla="*/ 560 h 1482"/>
                <a:gd name="T50" fmla="*/ 155 w 563"/>
                <a:gd name="T51" fmla="*/ 444 h 1482"/>
                <a:gd name="T52" fmla="*/ 171 w 563"/>
                <a:gd name="T53" fmla="*/ 338 h 1482"/>
                <a:gd name="T54" fmla="*/ 182 w 563"/>
                <a:gd name="T55" fmla="*/ 249 h 1482"/>
                <a:gd name="T56" fmla="*/ 185 w 563"/>
                <a:gd name="T57" fmla="*/ 182 h 1482"/>
                <a:gd name="T58" fmla="*/ 185 w 563"/>
                <a:gd name="T59" fmla="*/ 125 h 1482"/>
                <a:gd name="T60" fmla="*/ 198 w 563"/>
                <a:gd name="T61" fmla="*/ 73 h 1482"/>
                <a:gd name="T62" fmla="*/ 227 w 563"/>
                <a:gd name="T63" fmla="*/ 36 h 1482"/>
                <a:gd name="T64" fmla="*/ 266 w 563"/>
                <a:gd name="T65" fmla="*/ 15 h 1482"/>
                <a:gd name="T66" fmla="*/ 314 w 563"/>
                <a:gd name="T67" fmla="*/ 3 h 1482"/>
                <a:gd name="T68" fmla="*/ 365 w 563"/>
                <a:gd name="T69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3" h="1482">
                  <a:moveTo>
                    <a:pt x="365" y="0"/>
                  </a:moveTo>
                  <a:lnTo>
                    <a:pt x="391" y="2"/>
                  </a:lnTo>
                  <a:lnTo>
                    <a:pt x="416" y="4"/>
                  </a:lnTo>
                  <a:lnTo>
                    <a:pt x="420" y="4"/>
                  </a:lnTo>
                  <a:lnTo>
                    <a:pt x="449" y="16"/>
                  </a:lnTo>
                  <a:lnTo>
                    <a:pt x="475" y="34"/>
                  </a:lnTo>
                  <a:lnTo>
                    <a:pt x="497" y="55"/>
                  </a:lnTo>
                  <a:lnTo>
                    <a:pt x="516" y="82"/>
                  </a:lnTo>
                  <a:lnTo>
                    <a:pt x="531" y="112"/>
                  </a:lnTo>
                  <a:lnTo>
                    <a:pt x="544" y="144"/>
                  </a:lnTo>
                  <a:lnTo>
                    <a:pt x="553" y="179"/>
                  </a:lnTo>
                  <a:lnTo>
                    <a:pt x="558" y="214"/>
                  </a:lnTo>
                  <a:lnTo>
                    <a:pt x="561" y="250"/>
                  </a:lnTo>
                  <a:lnTo>
                    <a:pt x="563" y="284"/>
                  </a:lnTo>
                  <a:lnTo>
                    <a:pt x="560" y="317"/>
                  </a:lnTo>
                  <a:lnTo>
                    <a:pt x="557" y="348"/>
                  </a:lnTo>
                  <a:lnTo>
                    <a:pt x="393" y="1319"/>
                  </a:lnTo>
                  <a:lnTo>
                    <a:pt x="382" y="1357"/>
                  </a:lnTo>
                  <a:lnTo>
                    <a:pt x="366" y="1391"/>
                  </a:lnTo>
                  <a:lnTo>
                    <a:pt x="343" y="1420"/>
                  </a:lnTo>
                  <a:lnTo>
                    <a:pt x="314" y="1443"/>
                  </a:lnTo>
                  <a:lnTo>
                    <a:pt x="282" y="1462"/>
                  </a:lnTo>
                  <a:lnTo>
                    <a:pt x="247" y="1475"/>
                  </a:lnTo>
                  <a:lnTo>
                    <a:pt x="208" y="1482"/>
                  </a:lnTo>
                  <a:lnTo>
                    <a:pt x="169" y="1481"/>
                  </a:lnTo>
                  <a:lnTo>
                    <a:pt x="164" y="1479"/>
                  </a:lnTo>
                  <a:lnTo>
                    <a:pt x="126" y="1471"/>
                  </a:lnTo>
                  <a:lnTo>
                    <a:pt x="91" y="1456"/>
                  </a:lnTo>
                  <a:lnTo>
                    <a:pt x="61" y="1434"/>
                  </a:lnTo>
                  <a:lnTo>
                    <a:pt x="36" y="1408"/>
                  </a:lnTo>
                  <a:lnTo>
                    <a:pt x="17" y="1378"/>
                  </a:lnTo>
                  <a:lnTo>
                    <a:pt x="4" y="1344"/>
                  </a:lnTo>
                  <a:lnTo>
                    <a:pt x="0" y="1308"/>
                  </a:lnTo>
                  <a:lnTo>
                    <a:pt x="1" y="1270"/>
                  </a:lnTo>
                  <a:lnTo>
                    <a:pt x="3" y="1266"/>
                  </a:lnTo>
                  <a:lnTo>
                    <a:pt x="6" y="1252"/>
                  </a:lnTo>
                  <a:lnTo>
                    <a:pt x="9" y="1232"/>
                  </a:lnTo>
                  <a:lnTo>
                    <a:pt x="14" y="1204"/>
                  </a:lnTo>
                  <a:lnTo>
                    <a:pt x="22" y="1170"/>
                  </a:lnTo>
                  <a:lnTo>
                    <a:pt x="30" y="1130"/>
                  </a:lnTo>
                  <a:lnTo>
                    <a:pt x="39" y="1085"/>
                  </a:lnTo>
                  <a:lnTo>
                    <a:pt x="49" y="1036"/>
                  </a:lnTo>
                  <a:lnTo>
                    <a:pt x="59" y="982"/>
                  </a:lnTo>
                  <a:lnTo>
                    <a:pt x="70" y="927"/>
                  </a:lnTo>
                  <a:lnTo>
                    <a:pt x="81" y="867"/>
                  </a:lnTo>
                  <a:lnTo>
                    <a:pt x="93" y="807"/>
                  </a:lnTo>
                  <a:lnTo>
                    <a:pt x="105" y="745"/>
                  </a:lnTo>
                  <a:lnTo>
                    <a:pt x="115" y="684"/>
                  </a:lnTo>
                  <a:lnTo>
                    <a:pt x="126" y="621"/>
                  </a:lnTo>
                  <a:lnTo>
                    <a:pt x="137" y="560"/>
                  </a:lnTo>
                  <a:lnTo>
                    <a:pt x="147" y="500"/>
                  </a:lnTo>
                  <a:lnTo>
                    <a:pt x="155" y="444"/>
                  </a:lnTo>
                  <a:lnTo>
                    <a:pt x="164" y="388"/>
                  </a:lnTo>
                  <a:lnTo>
                    <a:pt x="171" y="338"/>
                  </a:lnTo>
                  <a:lnTo>
                    <a:pt x="177" y="291"/>
                  </a:lnTo>
                  <a:lnTo>
                    <a:pt x="182" y="249"/>
                  </a:lnTo>
                  <a:lnTo>
                    <a:pt x="185" y="212"/>
                  </a:lnTo>
                  <a:lnTo>
                    <a:pt x="185" y="182"/>
                  </a:lnTo>
                  <a:lnTo>
                    <a:pt x="185" y="159"/>
                  </a:lnTo>
                  <a:lnTo>
                    <a:pt x="185" y="125"/>
                  </a:lnTo>
                  <a:lnTo>
                    <a:pt x="189" y="98"/>
                  </a:lnTo>
                  <a:lnTo>
                    <a:pt x="198" y="73"/>
                  </a:lnTo>
                  <a:lnTo>
                    <a:pt x="211" y="52"/>
                  </a:lnTo>
                  <a:lnTo>
                    <a:pt x="227" y="36"/>
                  </a:lnTo>
                  <a:lnTo>
                    <a:pt x="246" y="23"/>
                  </a:lnTo>
                  <a:lnTo>
                    <a:pt x="266" y="15"/>
                  </a:lnTo>
                  <a:lnTo>
                    <a:pt x="289" y="7"/>
                  </a:lnTo>
                  <a:lnTo>
                    <a:pt x="314" y="3"/>
                  </a:lnTo>
                  <a:lnTo>
                    <a:pt x="339" y="2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40" name="Freeform 45"/>
            <p:cNvSpPr/>
            <p:nvPr/>
          </p:nvSpPr>
          <p:spPr>
            <a:xfrm>
              <a:off x="513151" y="3811940"/>
              <a:ext cx="205783" cy="370875"/>
            </a:xfrm>
            <a:custGeom>
              <a:avLst/>
              <a:gdLst>
                <a:gd name="T0" fmla="*/ 116 w 177"/>
                <a:gd name="T1" fmla="*/ 0 h 319"/>
                <a:gd name="T2" fmla="*/ 134 w 177"/>
                <a:gd name="T3" fmla="*/ 3 h 319"/>
                <a:gd name="T4" fmla="*/ 147 w 177"/>
                <a:gd name="T5" fmla="*/ 9 h 319"/>
                <a:gd name="T6" fmla="*/ 157 w 177"/>
                <a:gd name="T7" fmla="*/ 18 h 319"/>
                <a:gd name="T8" fmla="*/ 164 w 177"/>
                <a:gd name="T9" fmla="*/ 27 h 319"/>
                <a:gd name="T10" fmla="*/ 169 w 177"/>
                <a:gd name="T11" fmla="*/ 37 h 319"/>
                <a:gd name="T12" fmla="*/ 172 w 177"/>
                <a:gd name="T13" fmla="*/ 44 h 319"/>
                <a:gd name="T14" fmla="*/ 173 w 177"/>
                <a:gd name="T15" fmla="*/ 51 h 319"/>
                <a:gd name="T16" fmla="*/ 174 w 177"/>
                <a:gd name="T17" fmla="*/ 60 h 319"/>
                <a:gd name="T18" fmla="*/ 174 w 177"/>
                <a:gd name="T19" fmla="*/ 77 h 319"/>
                <a:gd name="T20" fmla="*/ 176 w 177"/>
                <a:gd name="T21" fmla="*/ 99 h 319"/>
                <a:gd name="T22" fmla="*/ 176 w 177"/>
                <a:gd name="T23" fmla="*/ 127 h 319"/>
                <a:gd name="T24" fmla="*/ 177 w 177"/>
                <a:gd name="T25" fmla="*/ 155 h 319"/>
                <a:gd name="T26" fmla="*/ 176 w 177"/>
                <a:gd name="T27" fmla="*/ 182 h 319"/>
                <a:gd name="T28" fmla="*/ 174 w 177"/>
                <a:gd name="T29" fmla="*/ 208 h 319"/>
                <a:gd name="T30" fmla="*/ 173 w 177"/>
                <a:gd name="T31" fmla="*/ 232 h 319"/>
                <a:gd name="T32" fmla="*/ 170 w 177"/>
                <a:gd name="T33" fmla="*/ 248 h 319"/>
                <a:gd name="T34" fmla="*/ 163 w 177"/>
                <a:gd name="T35" fmla="*/ 267 h 319"/>
                <a:gd name="T36" fmla="*/ 154 w 177"/>
                <a:gd name="T37" fmla="*/ 281 h 319"/>
                <a:gd name="T38" fmla="*/ 141 w 177"/>
                <a:gd name="T39" fmla="*/ 291 h 319"/>
                <a:gd name="T40" fmla="*/ 125 w 177"/>
                <a:gd name="T41" fmla="*/ 301 h 319"/>
                <a:gd name="T42" fmla="*/ 100 w 177"/>
                <a:gd name="T43" fmla="*/ 312 h 319"/>
                <a:gd name="T44" fmla="*/ 73 w 177"/>
                <a:gd name="T45" fmla="*/ 319 h 319"/>
                <a:gd name="T46" fmla="*/ 48 w 177"/>
                <a:gd name="T47" fmla="*/ 319 h 319"/>
                <a:gd name="T48" fmla="*/ 28 w 177"/>
                <a:gd name="T49" fmla="*/ 316 h 319"/>
                <a:gd name="T50" fmla="*/ 13 w 177"/>
                <a:gd name="T51" fmla="*/ 310 h 319"/>
                <a:gd name="T52" fmla="*/ 4 w 177"/>
                <a:gd name="T53" fmla="*/ 303 h 319"/>
                <a:gd name="T54" fmla="*/ 1 w 177"/>
                <a:gd name="T55" fmla="*/ 294 h 319"/>
                <a:gd name="T56" fmla="*/ 0 w 177"/>
                <a:gd name="T57" fmla="*/ 280 h 319"/>
                <a:gd name="T58" fmla="*/ 0 w 177"/>
                <a:gd name="T59" fmla="*/ 259 h 319"/>
                <a:gd name="T60" fmla="*/ 1 w 177"/>
                <a:gd name="T61" fmla="*/ 235 h 319"/>
                <a:gd name="T62" fmla="*/ 3 w 177"/>
                <a:gd name="T63" fmla="*/ 207 h 319"/>
                <a:gd name="T64" fmla="*/ 6 w 177"/>
                <a:gd name="T65" fmla="*/ 178 h 319"/>
                <a:gd name="T66" fmla="*/ 7 w 177"/>
                <a:gd name="T67" fmla="*/ 147 h 319"/>
                <a:gd name="T68" fmla="*/ 10 w 177"/>
                <a:gd name="T69" fmla="*/ 118 h 319"/>
                <a:gd name="T70" fmla="*/ 13 w 177"/>
                <a:gd name="T71" fmla="*/ 91 h 319"/>
                <a:gd name="T72" fmla="*/ 19 w 177"/>
                <a:gd name="T73" fmla="*/ 66 h 319"/>
                <a:gd name="T74" fmla="*/ 29 w 177"/>
                <a:gd name="T75" fmla="*/ 44 h 319"/>
                <a:gd name="T76" fmla="*/ 42 w 177"/>
                <a:gd name="T77" fmla="*/ 28 h 319"/>
                <a:gd name="T78" fmla="*/ 58 w 177"/>
                <a:gd name="T79" fmla="*/ 16 h 319"/>
                <a:gd name="T80" fmla="*/ 73 w 177"/>
                <a:gd name="T81" fmla="*/ 9 h 319"/>
                <a:gd name="T82" fmla="*/ 94 w 177"/>
                <a:gd name="T83" fmla="*/ 2 h 319"/>
                <a:gd name="T84" fmla="*/ 116 w 177"/>
                <a:gd name="T8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319">
                  <a:moveTo>
                    <a:pt x="116" y="0"/>
                  </a:moveTo>
                  <a:lnTo>
                    <a:pt x="134" y="3"/>
                  </a:lnTo>
                  <a:lnTo>
                    <a:pt x="147" y="9"/>
                  </a:lnTo>
                  <a:lnTo>
                    <a:pt x="157" y="18"/>
                  </a:lnTo>
                  <a:lnTo>
                    <a:pt x="164" y="27"/>
                  </a:lnTo>
                  <a:lnTo>
                    <a:pt x="169" y="37"/>
                  </a:lnTo>
                  <a:lnTo>
                    <a:pt x="172" y="44"/>
                  </a:lnTo>
                  <a:lnTo>
                    <a:pt x="173" y="51"/>
                  </a:lnTo>
                  <a:lnTo>
                    <a:pt x="174" y="60"/>
                  </a:lnTo>
                  <a:lnTo>
                    <a:pt x="174" y="77"/>
                  </a:lnTo>
                  <a:lnTo>
                    <a:pt x="176" y="99"/>
                  </a:lnTo>
                  <a:lnTo>
                    <a:pt x="176" y="127"/>
                  </a:lnTo>
                  <a:lnTo>
                    <a:pt x="177" y="155"/>
                  </a:lnTo>
                  <a:lnTo>
                    <a:pt x="176" y="182"/>
                  </a:lnTo>
                  <a:lnTo>
                    <a:pt x="174" y="208"/>
                  </a:lnTo>
                  <a:lnTo>
                    <a:pt x="173" y="232"/>
                  </a:lnTo>
                  <a:lnTo>
                    <a:pt x="170" y="248"/>
                  </a:lnTo>
                  <a:lnTo>
                    <a:pt x="163" y="267"/>
                  </a:lnTo>
                  <a:lnTo>
                    <a:pt x="154" y="281"/>
                  </a:lnTo>
                  <a:lnTo>
                    <a:pt x="141" y="291"/>
                  </a:lnTo>
                  <a:lnTo>
                    <a:pt x="125" y="301"/>
                  </a:lnTo>
                  <a:lnTo>
                    <a:pt x="100" y="312"/>
                  </a:lnTo>
                  <a:lnTo>
                    <a:pt x="73" y="319"/>
                  </a:lnTo>
                  <a:lnTo>
                    <a:pt x="48" y="319"/>
                  </a:lnTo>
                  <a:lnTo>
                    <a:pt x="28" y="316"/>
                  </a:lnTo>
                  <a:lnTo>
                    <a:pt x="13" y="310"/>
                  </a:lnTo>
                  <a:lnTo>
                    <a:pt x="4" y="303"/>
                  </a:lnTo>
                  <a:lnTo>
                    <a:pt x="1" y="294"/>
                  </a:lnTo>
                  <a:lnTo>
                    <a:pt x="0" y="280"/>
                  </a:lnTo>
                  <a:lnTo>
                    <a:pt x="0" y="259"/>
                  </a:lnTo>
                  <a:lnTo>
                    <a:pt x="1" y="235"/>
                  </a:lnTo>
                  <a:lnTo>
                    <a:pt x="3" y="207"/>
                  </a:lnTo>
                  <a:lnTo>
                    <a:pt x="6" y="178"/>
                  </a:lnTo>
                  <a:lnTo>
                    <a:pt x="7" y="147"/>
                  </a:lnTo>
                  <a:lnTo>
                    <a:pt x="10" y="118"/>
                  </a:lnTo>
                  <a:lnTo>
                    <a:pt x="13" y="91"/>
                  </a:lnTo>
                  <a:lnTo>
                    <a:pt x="19" y="66"/>
                  </a:lnTo>
                  <a:lnTo>
                    <a:pt x="29" y="44"/>
                  </a:lnTo>
                  <a:lnTo>
                    <a:pt x="42" y="28"/>
                  </a:lnTo>
                  <a:lnTo>
                    <a:pt x="58" y="16"/>
                  </a:lnTo>
                  <a:lnTo>
                    <a:pt x="73" y="9"/>
                  </a:lnTo>
                  <a:lnTo>
                    <a:pt x="94" y="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E9E6D9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040295" y="2894325"/>
              <a:ext cx="1535858" cy="3151165"/>
            </a:xfrm>
            <a:prstGeom prst="rect">
              <a:avLst/>
            </a:prstGeom>
          </p:spPr>
        </p:pic>
        <p:sp>
          <p:nvSpPr>
            <p:cNvPr id="141" name="Freeform 46"/>
            <p:cNvSpPr/>
            <p:nvPr/>
          </p:nvSpPr>
          <p:spPr>
            <a:xfrm>
              <a:off x="2257077" y="4025862"/>
              <a:ext cx="689432" cy="537129"/>
            </a:xfrm>
            <a:custGeom>
              <a:avLst/>
              <a:gdLst>
                <a:gd name="T0" fmla="*/ 417 w 593"/>
                <a:gd name="T1" fmla="*/ 0 h 462"/>
                <a:gd name="T2" fmla="*/ 450 w 593"/>
                <a:gd name="T3" fmla="*/ 3 h 462"/>
                <a:gd name="T4" fmla="*/ 482 w 593"/>
                <a:gd name="T5" fmla="*/ 13 h 462"/>
                <a:gd name="T6" fmla="*/ 513 w 593"/>
                <a:gd name="T7" fmla="*/ 29 h 462"/>
                <a:gd name="T8" fmla="*/ 539 w 593"/>
                <a:gd name="T9" fmla="*/ 52 h 462"/>
                <a:gd name="T10" fmla="*/ 561 w 593"/>
                <a:gd name="T11" fmla="*/ 78 h 462"/>
                <a:gd name="T12" fmla="*/ 578 w 593"/>
                <a:gd name="T13" fmla="*/ 110 h 462"/>
                <a:gd name="T14" fmla="*/ 580 w 593"/>
                <a:gd name="T15" fmla="*/ 113 h 462"/>
                <a:gd name="T16" fmla="*/ 590 w 593"/>
                <a:gd name="T17" fmla="*/ 148 h 462"/>
                <a:gd name="T18" fmla="*/ 593 w 593"/>
                <a:gd name="T19" fmla="*/ 183 h 462"/>
                <a:gd name="T20" fmla="*/ 590 w 593"/>
                <a:gd name="T21" fmla="*/ 218 h 462"/>
                <a:gd name="T22" fmla="*/ 581 w 593"/>
                <a:gd name="T23" fmla="*/ 251 h 462"/>
                <a:gd name="T24" fmla="*/ 565 w 593"/>
                <a:gd name="T25" fmla="*/ 280 h 462"/>
                <a:gd name="T26" fmla="*/ 545 w 593"/>
                <a:gd name="T27" fmla="*/ 308 h 462"/>
                <a:gd name="T28" fmla="*/ 519 w 593"/>
                <a:gd name="T29" fmla="*/ 330 h 462"/>
                <a:gd name="T30" fmla="*/ 488 w 593"/>
                <a:gd name="T31" fmla="*/ 347 h 462"/>
                <a:gd name="T32" fmla="*/ 244 w 593"/>
                <a:gd name="T33" fmla="*/ 449 h 462"/>
                <a:gd name="T34" fmla="*/ 209 w 593"/>
                <a:gd name="T35" fmla="*/ 459 h 462"/>
                <a:gd name="T36" fmla="*/ 176 w 593"/>
                <a:gd name="T37" fmla="*/ 462 h 462"/>
                <a:gd name="T38" fmla="*/ 142 w 593"/>
                <a:gd name="T39" fmla="*/ 458 h 462"/>
                <a:gd name="T40" fmla="*/ 110 w 593"/>
                <a:gd name="T41" fmla="*/ 448 h 462"/>
                <a:gd name="T42" fmla="*/ 81 w 593"/>
                <a:gd name="T43" fmla="*/ 432 h 462"/>
                <a:gd name="T44" fmla="*/ 55 w 593"/>
                <a:gd name="T45" fmla="*/ 410 h 462"/>
                <a:gd name="T46" fmla="*/ 32 w 593"/>
                <a:gd name="T47" fmla="*/ 384 h 462"/>
                <a:gd name="T48" fmla="*/ 16 w 593"/>
                <a:gd name="T49" fmla="*/ 352 h 462"/>
                <a:gd name="T50" fmla="*/ 14 w 593"/>
                <a:gd name="T51" fmla="*/ 347 h 462"/>
                <a:gd name="T52" fmla="*/ 2 w 593"/>
                <a:gd name="T53" fmla="*/ 312 h 462"/>
                <a:gd name="T54" fmla="*/ 0 w 593"/>
                <a:gd name="T55" fmla="*/ 277 h 462"/>
                <a:gd name="T56" fmla="*/ 2 w 593"/>
                <a:gd name="T57" fmla="*/ 244 h 462"/>
                <a:gd name="T58" fmla="*/ 13 w 593"/>
                <a:gd name="T59" fmla="*/ 211 h 462"/>
                <a:gd name="T60" fmla="*/ 27 w 593"/>
                <a:gd name="T61" fmla="*/ 180 h 462"/>
                <a:gd name="T62" fmla="*/ 48 w 593"/>
                <a:gd name="T63" fmla="*/ 154 h 462"/>
                <a:gd name="T64" fmla="*/ 74 w 593"/>
                <a:gd name="T65" fmla="*/ 132 h 462"/>
                <a:gd name="T66" fmla="*/ 106 w 593"/>
                <a:gd name="T67" fmla="*/ 115 h 462"/>
                <a:gd name="T68" fmla="*/ 350 w 593"/>
                <a:gd name="T69" fmla="*/ 13 h 462"/>
                <a:gd name="T70" fmla="*/ 384 w 593"/>
                <a:gd name="T71" fmla="*/ 3 h 462"/>
                <a:gd name="T72" fmla="*/ 417 w 593"/>
                <a:gd name="T73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3" h="462">
                  <a:moveTo>
                    <a:pt x="417" y="0"/>
                  </a:moveTo>
                  <a:lnTo>
                    <a:pt x="450" y="3"/>
                  </a:lnTo>
                  <a:lnTo>
                    <a:pt x="482" y="13"/>
                  </a:lnTo>
                  <a:lnTo>
                    <a:pt x="513" y="29"/>
                  </a:lnTo>
                  <a:lnTo>
                    <a:pt x="539" y="52"/>
                  </a:lnTo>
                  <a:lnTo>
                    <a:pt x="561" y="78"/>
                  </a:lnTo>
                  <a:lnTo>
                    <a:pt x="578" y="110"/>
                  </a:lnTo>
                  <a:lnTo>
                    <a:pt x="580" y="113"/>
                  </a:lnTo>
                  <a:lnTo>
                    <a:pt x="590" y="148"/>
                  </a:lnTo>
                  <a:lnTo>
                    <a:pt x="593" y="183"/>
                  </a:lnTo>
                  <a:lnTo>
                    <a:pt x="590" y="218"/>
                  </a:lnTo>
                  <a:lnTo>
                    <a:pt x="581" y="251"/>
                  </a:lnTo>
                  <a:lnTo>
                    <a:pt x="565" y="280"/>
                  </a:lnTo>
                  <a:lnTo>
                    <a:pt x="545" y="308"/>
                  </a:lnTo>
                  <a:lnTo>
                    <a:pt x="519" y="330"/>
                  </a:lnTo>
                  <a:lnTo>
                    <a:pt x="488" y="347"/>
                  </a:lnTo>
                  <a:lnTo>
                    <a:pt x="244" y="449"/>
                  </a:lnTo>
                  <a:lnTo>
                    <a:pt x="209" y="459"/>
                  </a:lnTo>
                  <a:lnTo>
                    <a:pt x="176" y="462"/>
                  </a:lnTo>
                  <a:lnTo>
                    <a:pt x="142" y="458"/>
                  </a:lnTo>
                  <a:lnTo>
                    <a:pt x="110" y="448"/>
                  </a:lnTo>
                  <a:lnTo>
                    <a:pt x="81" y="432"/>
                  </a:lnTo>
                  <a:lnTo>
                    <a:pt x="55" y="410"/>
                  </a:lnTo>
                  <a:lnTo>
                    <a:pt x="32" y="384"/>
                  </a:lnTo>
                  <a:lnTo>
                    <a:pt x="16" y="352"/>
                  </a:lnTo>
                  <a:lnTo>
                    <a:pt x="14" y="347"/>
                  </a:lnTo>
                  <a:lnTo>
                    <a:pt x="2" y="312"/>
                  </a:lnTo>
                  <a:lnTo>
                    <a:pt x="0" y="277"/>
                  </a:lnTo>
                  <a:lnTo>
                    <a:pt x="2" y="244"/>
                  </a:lnTo>
                  <a:lnTo>
                    <a:pt x="13" y="211"/>
                  </a:lnTo>
                  <a:lnTo>
                    <a:pt x="27" y="180"/>
                  </a:lnTo>
                  <a:lnTo>
                    <a:pt x="48" y="154"/>
                  </a:lnTo>
                  <a:lnTo>
                    <a:pt x="74" y="132"/>
                  </a:lnTo>
                  <a:lnTo>
                    <a:pt x="106" y="115"/>
                  </a:lnTo>
                  <a:lnTo>
                    <a:pt x="350" y="13"/>
                  </a:lnTo>
                  <a:lnTo>
                    <a:pt x="384" y="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43" name="Freeform 48"/>
            <p:cNvSpPr/>
            <p:nvPr/>
          </p:nvSpPr>
          <p:spPr>
            <a:xfrm>
              <a:off x="2251264" y="4521138"/>
              <a:ext cx="702220" cy="539454"/>
            </a:xfrm>
            <a:custGeom>
              <a:avLst/>
              <a:gdLst>
                <a:gd name="T0" fmla="*/ 425 w 604"/>
                <a:gd name="T1" fmla="*/ 0 h 464"/>
                <a:gd name="T2" fmla="*/ 460 w 604"/>
                <a:gd name="T3" fmla="*/ 3 h 464"/>
                <a:gd name="T4" fmla="*/ 492 w 604"/>
                <a:gd name="T5" fmla="*/ 13 h 464"/>
                <a:gd name="T6" fmla="*/ 522 w 604"/>
                <a:gd name="T7" fmla="*/ 29 h 464"/>
                <a:gd name="T8" fmla="*/ 549 w 604"/>
                <a:gd name="T9" fmla="*/ 52 h 464"/>
                <a:gd name="T10" fmla="*/ 572 w 604"/>
                <a:gd name="T11" fmla="*/ 78 h 464"/>
                <a:gd name="T12" fmla="*/ 588 w 604"/>
                <a:gd name="T13" fmla="*/ 110 h 464"/>
                <a:gd name="T14" fmla="*/ 589 w 604"/>
                <a:gd name="T15" fmla="*/ 115 h 464"/>
                <a:gd name="T16" fmla="*/ 601 w 604"/>
                <a:gd name="T17" fmla="*/ 150 h 464"/>
                <a:gd name="T18" fmla="*/ 604 w 604"/>
                <a:gd name="T19" fmla="*/ 185 h 464"/>
                <a:gd name="T20" fmla="*/ 601 w 604"/>
                <a:gd name="T21" fmla="*/ 219 h 464"/>
                <a:gd name="T22" fmla="*/ 591 w 604"/>
                <a:gd name="T23" fmla="*/ 251 h 464"/>
                <a:gd name="T24" fmla="*/ 576 w 604"/>
                <a:gd name="T25" fmla="*/ 282 h 464"/>
                <a:gd name="T26" fmla="*/ 554 w 604"/>
                <a:gd name="T27" fmla="*/ 310 h 464"/>
                <a:gd name="T28" fmla="*/ 528 w 604"/>
                <a:gd name="T29" fmla="*/ 331 h 464"/>
                <a:gd name="T30" fmla="*/ 496 w 604"/>
                <a:gd name="T31" fmla="*/ 349 h 464"/>
                <a:gd name="T32" fmla="*/ 247 w 604"/>
                <a:gd name="T33" fmla="*/ 451 h 464"/>
                <a:gd name="T34" fmla="*/ 214 w 604"/>
                <a:gd name="T35" fmla="*/ 461 h 464"/>
                <a:gd name="T36" fmla="*/ 179 w 604"/>
                <a:gd name="T37" fmla="*/ 464 h 464"/>
                <a:gd name="T38" fmla="*/ 146 w 604"/>
                <a:gd name="T39" fmla="*/ 461 h 464"/>
                <a:gd name="T40" fmla="*/ 114 w 604"/>
                <a:gd name="T41" fmla="*/ 451 h 464"/>
                <a:gd name="T42" fmla="*/ 83 w 604"/>
                <a:gd name="T43" fmla="*/ 435 h 464"/>
                <a:gd name="T44" fmla="*/ 55 w 604"/>
                <a:gd name="T45" fmla="*/ 411 h 464"/>
                <a:gd name="T46" fmla="*/ 34 w 604"/>
                <a:gd name="T47" fmla="*/ 385 h 464"/>
                <a:gd name="T48" fmla="*/ 16 w 604"/>
                <a:gd name="T49" fmla="*/ 353 h 464"/>
                <a:gd name="T50" fmla="*/ 15 w 604"/>
                <a:gd name="T51" fmla="*/ 349 h 464"/>
                <a:gd name="T52" fmla="*/ 5 w 604"/>
                <a:gd name="T53" fmla="*/ 314 h 464"/>
                <a:gd name="T54" fmla="*/ 0 w 604"/>
                <a:gd name="T55" fmla="*/ 279 h 464"/>
                <a:gd name="T56" fmla="*/ 3 w 604"/>
                <a:gd name="T57" fmla="*/ 244 h 464"/>
                <a:gd name="T58" fmla="*/ 13 w 604"/>
                <a:gd name="T59" fmla="*/ 212 h 464"/>
                <a:gd name="T60" fmla="*/ 29 w 604"/>
                <a:gd name="T61" fmla="*/ 182 h 464"/>
                <a:gd name="T62" fmla="*/ 50 w 604"/>
                <a:gd name="T63" fmla="*/ 154 h 464"/>
                <a:gd name="T64" fmla="*/ 76 w 604"/>
                <a:gd name="T65" fmla="*/ 132 h 464"/>
                <a:gd name="T66" fmla="*/ 108 w 604"/>
                <a:gd name="T67" fmla="*/ 115 h 464"/>
                <a:gd name="T68" fmla="*/ 357 w 604"/>
                <a:gd name="T69" fmla="*/ 13 h 464"/>
                <a:gd name="T70" fmla="*/ 390 w 604"/>
                <a:gd name="T71" fmla="*/ 3 h 464"/>
                <a:gd name="T72" fmla="*/ 425 w 604"/>
                <a:gd name="T73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4" h="464">
                  <a:moveTo>
                    <a:pt x="425" y="0"/>
                  </a:moveTo>
                  <a:lnTo>
                    <a:pt x="460" y="3"/>
                  </a:lnTo>
                  <a:lnTo>
                    <a:pt x="492" y="13"/>
                  </a:lnTo>
                  <a:lnTo>
                    <a:pt x="522" y="29"/>
                  </a:lnTo>
                  <a:lnTo>
                    <a:pt x="549" y="52"/>
                  </a:lnTo>
                  <a:lnTo>
                    <a:pt x="572" y="78"/>
                  </a:lnTo>
                  <a:lnTo>
                    <a:pt x="588" y="110"/>
                  </a:lnTo>
                  <a:lnTo>
                    <a:pt x="589" y="115"/>
                  </a:lnTo>
                  <a:lnTo>
                    <a:pt x="601" y="150"/>
                  </a:lnTo>
                  <a:lnTo>
                    <a:pt x="604" y="185"/>
                  </a:lnTo>
                  <a:lnTo>
                    <a:pt x="601" y="219"/>
                  </a:lnTo>
                  <a:lnTo>
                    <a:pt x="591" y="251"/>
                  </a:lnTo>
                  <a:lnTo>
                    <a:pt x="576" y="282"/>
                  </a:lnTo>
                  <a:lnTo>
                    <a:pt x="554" y="310"/>
                  </a:lnTo>
                  <a:lnTo>
                    <a:pt x="528" y="331"/>
                  </a:lnTo>
                  <a:lnTo>
                    <a:pt x="496" y="349"/>
                  </a:lnTo>
                  <a:lnTo>
                    <a:pt x="247" y="451"/>
                  </a:lnTo>
                  <a:lnTo>
                    <a:pt x="214" y="461"/>
                  </a:lnTo>
                  <a:lnTo>
                    <a:pt x="179" y="464"/>
                  </a:lnTo>
                  <a:lnTo>
                    <a:pt x="146" y="461"/>
                  </a:lnTo>
                  <a:lnTo>
                    <a:pt x="114" y="451"/>
                  </a:lnTo>
                  <a:lnTo>
                    <a:pt x="83" y="435"/>
                  </a:lnTo>
                  <a:lnTo>
                    <a:pt x="55" y="411"/>
                  </a:lnTo>
                  <a:lnTo>
                    <a:pt x="34" y="385"/>
                  </a:lnTo>
                  <a:lnTo>
                    <a:pt x="16" y="353"/>
                  </a:lnTo>
                  <a:lnTo>
                    <a:pt x="15" y="349"/>
                  </a:lnTo>
                  <a:lnTo>
                    <a:pt x="5" y="314"/>
                  </a:lnTo>
                  <a:lnTo>
                    <a:pt x="0" y="279"/>
                  </a:lnTo>
                  <a:lnTo>
                    <a:pt x="3" y="244"/>
                  </a:lnTo>
                  <a:lnTo>
                    <a:pt x="13" y="212"/>
                  </a:lnTo>
                  <a:lnTo>
                    <a:pt x="29" y="182"/>
                  </a:lnTo>
                  <a:lnTo>
                    <a:pt x="50" y="154"/>
                  </a:lnTo>
                  <a:lnTo>
                    <a:pt x="76" y="132"/>
                  </a:lnTo>
                  <a:lnTo>
                    <a:pt x="108" y="115"/>
                  </a:lnTo>
                  <a:lnTo>
                    <a:pt x="357" y="13"/>
                  </a:lnTo>
                  <a:lnTo>
                    <a:pt x="390" y="3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45" name="Freeform 50"/>
            <p:cNvSpPr/>
            <p:nvPr/>
          </p:nvSpPr>
          <p:spPr>
            <a:xfrm>
              <a:off x="2280330" y="5015250"/>
              <a:ext cx="704546" cy="510389"/>
            </a:xfrm>
            <a:custGeom>
              <a:avLst/>
              <a:gdLst>
                <a:gd name="T0" fmla="*/ 432 w 606"/>
                <a:gd name="T1" fmla="*/ 0 h 439"/>
                <a:gd name="T2" fmla="*/ 467 w 606"/>
                <a:gd name="T3" fmla="*/ 1 h 439"/>
                <a:gd name="T4" fmla="*/ 499 w 606"/>
                <a:gd name="T5" fmla="*/ 10 h 439"/>
                <a:gd name="T6" fmla="*/ 528 w 606"/>
                <a:gd name="T7" fmla="*/ 24 h 439"/>
                <a:gd name="T8" fmla="*/ 554 w 606"/>
                <a:gd name="T9" fmla="*/ 45 h 439"/>
                <a:gd name="T10" fmla="*/ 576 w 606"/>
                <a:gd name="T11" fmla="*/ 69 h 439"/>
                <a:gd name="T12" fmla="*/ 592 w 606"/>
                <a:gd name="T13" fmla="*/ 98 h 439"/>
                <a:gd name="T14" fmla="*/ 593 w 606"/>
                <a:gd name="T15" fmla="*/ 101 h 439"/>
                <a:gd name="T16" fmla="*/ 604 w 606"/>
                <a:gd name="T17" fmla="*/ 133 h 439"/>
                <a:gd name="T18" fmla="*/ 606 w 606"/>
                <a:gd name="T19" fmla="*/ 167 h 439"/>
                <a:gd name="T20" fmla="*/ 602 w 606"/>
                <a:gd name="T21" fmla="*/ 199 h 439"/>
                <a:gd name="T22" fmla="*/ 592 w 606"/>
                <a:gd name="T23" fmla="*/ 229 h 439"/>
                <a:gd name="T24" fmla="*/ 574 w 606"/>
                <a:gd name="T25" fmla="*/ 258 h 439"/>
                <a:gd name="T26" fmla="*/ 553 w 606"/>
                <a:gd name="T27" fmla="*/ 285 h 439"/>
                <a:gd name="T28" fmla="*/ 526 w 606"/>
                <a:gd name="T29" fmla="*/ 306 h 439"/>
                <a:gd name="T30" fmla="*/ 494 w 606"/>
                <a:gd name="T31" fmla="*/ 322 h 439"/>
                <a:gd name="T32" fmla="*/ 243 w 606"/>
                <a:gd name="T33" fmla="*/ 426 h 439"/>
                <a:gd name="T34" fmla="*/ 208 w 606"/>
                <a:gd name="T35" fmla="*/ 436 h 439"/>
                <a:gd name="T36" fmla="*/ 173 w 606"/>
                <a:gd name="T37" fmla="*/ 439 h 439"/>
                <a:gd name="T38" fmla="*/ 140 w 606"/>
                <a:gd name="T39" fmla="*/ 437 h 439"/>
                <a:gd name="T40" fmla="*/ 108 w 606"/>
                <a:gd name="T41" fmla="*/ 429 h 439"/>
                <a:gd name="T42" fmla="*/ 77 w 606"/>
                <a:gd name="T43" fmla="*/ 414 h 439"/>
                <a:gd name="T44" fmla="*/ 51 w 606"/>
                <a:gd name="T45" fmla="*/ 394 h 439"/>
                <a:gd name="T46" fmla="*/ 30 w 606"/>
                <a:gd name="T47" fmla="*/ 369 h 439"/>
                <a:gd name="T48" fmla="*/ 13 w 606"/>
                <a:gd name="T49" fmla="*/ 340 h 439"/>
                <a:gd name="T50" fmla="*/ 12 w 606"/>
                <a:gd name="T51" fmla="*/ 337 h 439"/>
                <a:gd name="T52" fmla="*/ 3 w 606"/>
                <a:gd name="T53" fmla="*/ 305 h 439"/>
                <a:gd name="T54" fmla="*/ 0 w 606"/>
                <a:gd name="T55" fmla="*/ 272 h 439"/>
                <a:gd name="T56" fmla="*/ 4 w 606"/>
                <a:gd name="T57" fmla="*/ 240 h 439"/>
                <a:gd name="T58" fmla="*/ 14 w 606"/>
                <a:gd name="T59" fmla="*/ 209 h 439"/>
                <a:gd name="T60" fmla="*/ 30 w 606"/>
                <a:gd name="T61" fmla="*/ 180 h 439"/>
                <a:gd name="T62" fmla="*/ 52 w 606"/>
                <a:gd name="T63" fmla="*/ 154 h 439"/>
                <a:gd name="T64" fmla="*/ 80 w 606"/>
                <a:gd name="T65" fmla="*/ 132 h 439"/>
                <a:gd name="T66" fmla="*/ 112 w 606"/>
                <a:gd name="T67" fmla="*/ 116 h 439"/>
                <a:gd name="T68" fmla="*/ 364 w 606"/>
                <a:gd name="T69" fmla="*/ 14 h 439"/>
                <a:gd name="T70" fmla="*/ 398 w 606"/>
                <a:gd name="T71" fmla="*/ 2 h 439"/>
                <a:gd name="T72" fmla="*/ 432 w 606"/>
                <a:gd name="T7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6" h="439">
                  <a:moveTo>
                    <a:pt x="432" y="0"/>
                  </a:moveTo>
                  <a:lnTo>
                    <a:pt x="467" y="1"/>
                  </a:lnTo>
                  <a:lnTo>
                    <a:pt x="499" y="10"/>
                  </a:lnTo>
                  <a:lnTo>
                    <a:pt x="528" y="24"/>
                  </a:lnTo>
                  <a:lnTo>
                    <a:pt x="554" y="45"/>
                  </a:lnTo>
                  <a:lnTo>
                    <a:pt x="576" y="69"/>
                  </a:lnTo>
                  <a:lnTo>
                    <a:pt x="592" y="98"/>
                  </a:lnTo>
                  <a:lnTo>
                    <a:pt x="593" y="101"/>
                  </a:lnTo>
                  <a:lnTo>
                    <a:pt x="604" y="133"/>
                  </a:lnTo>
                  <a:lnTo>
                    <a:pt x="606" y="167"/>
                  </a:lnTo>
                  <a:lnTo>
                    <a:pt x="602" y="199"/>
                  </a:lnTo>
                  <a:lnTo>
                    <a:pt x="592" y="229"/>
                  </a:lnTo>
                  <a:lnTo>
                    <a:pt x="574" y="258"/>
                  </a:lnTo>
                  <a:lnTo>
                    <a:pt x="553" y="285"/>
                  </a:lnTo>
                  <a:lnTo>
                    <a:pt x="526" y="306"/>
                  </a:lnTo>
                  <a:lnTo>
                    <a:pt x="494" y="322"/>
                  </a:lnTo>
                  <a:lnTo>
                    <a:pt x="243" y="426"/>
                  </a:lnTo>
                  <a:lnTo>
                    <a:pt x="208" y="436"/>
                  </a:lnTo>
                  <a:lnTo>
                    <a:pt x="173" y="439"/>
                  </a:lnTo>
                  <a:lnTo>
                    <a:pt x="140" y="437"/>
                  </a:lnTo>
                  <a:lnTo>
                    <a:pt x="108" y="429"/>
                  </a:lnTo>
                  <a:lnTo>
                    <a:pt x="77" y="414"/>
                  </a:lnTo>
                  <a:lnTo>
                    <a:pt x="51" y="394"/>
                  </a:lnTo>
                  <a:lnTo>
                    <a:pt x="30" y="369"/>
                  </a:lnTo>
                  <a:lnTo>
                    <a:pt x="13" y="340"/>
                  </a:lnTo>
                  <a:lnTo>
                    <a:pt x="12" y="337"/>
                  </a:lnTo>
                  <a:lnTo>
                    <a:pt x="3" y="305"/>
                  </a:lnTo>
                  <a:lnTo>
                    <a:pt x="0" y="272"/>
                  </a:lnTo>
                  <a:lnTo>
                    <a:pt x="4" y="240"/>
                  </a:lnTo>
                  <a:lnTo>
                    <a:pt x="14" y="209"/>
                  </a:lnTo>
                  <a:lnTo>
                    <a:pt x="30" y="180"/>
                  </a:lnTo>
                  <a:lnTo>
                    <a:pt x="52" y="154"/>
                  </a:lnTo>
                  <a:lnTo>
                    <a:pt x="80" y="132"/>
                  </a:lnTo>
                  <a:lnTo>
                    <a:pt x="112" y="116"/>
                  </a:lnTo>
                  <a:lnTo>
                    <a:pt x="364" y="14"/>
                  </a:lnTo>
                  <a:lnTo>
                    <a:pt x="398" y="2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42" name="Freeform 47"/>
            <p:cNvSpPr/>
            <p:nvPr/>
          </p:nvSpPr>
          <p:spPr>
            <a:xfrm>
              <a:off x="2262891" y="4202581"/>
              <a:ext cx="338322" cy="323207"/>
            </a:xfrm>
            <a:custGeom>
              <a:avLst/>
              <a:gdLst>
                <a:gd name="T0" fmla="*/ 185 w 291"/>
                <a:gd name="T1" fmla="*/ 0 h 278"/>
                <a:gd name="T2" fmla="*/ 205 w 291"/>
                <a:gd name="T3" fmla="*/ 5 h 278"/>
                <a:gd name="T4" fmla="*/ 223 w 291"/>
                <a:gd name="T5" fmla="*/ 13 h 278"/>
                <a:gd name="T6" fmla="*/ 239 w 291"/>
                <a:gd name="T7" fmla="*/ 27 h 278"/>
                <a:gd name="T8" fmla="*/ 253 w 291"/>
                <a:gd name="T9" fmla="*/ 43 h 278"/>
                <a:gd name="T10" fmla="*/ 265 w 291"/>
                <a:gd name="T11" fmla="*/ 63 h 278"/>
                <a:gd name="T12" fmla="*/ 275 w 291"/>
                <a:gd name="T13" fmla="*/ 86 h 278"/>
                <a:gd name="T14" fmla="*/ 275 w 291"/>
                <a:gd name="T15" fmla="*/ 88 h 278"/>
                <a:gd name="T16" fmla="*/ 284 w 291"/>
                <a:gd name="T17" fmla="*/ 111 h 278"/>
                <a:gd name="T18" fmla="*/ 290 w 291"/>
                <a:gd name="T19" fmla="*/ 134 h 278"/>
                <a:gd name="T20" fmla="*/ 291 w 291"/>
                <a:gd name="T21" fmla="*/ 156 h 278"/>
                <a:gd name="T22" fmla="*/ 288 w 291"/>
                <a:gd name="T23" fmla="*/ 176 h 278"/>
                <a:gd name="T24" fmla="*/ 281 w 291"/>
                <a:gd name="T25" fmla="*/ 195 h 278"/>
                <a:gd name="T26" fmla="*/ 269 w 291"/>
                <a:gd name="T27" fmla="*/ 213 h 278"/>
                <a:gd name="T28" fmla="*/ 251 w 291"/>
                <a:gd name="T29" fmla="*/ 229 h 278"/>
                <a:gd name="T30" fmla="*/ 226 w 291"/>
                <a:gd name="T31" fmla="*/ 242 h 278"/>
                <a:gd name="T32" fmla="*/ 162 w 291"/>
                <a:gd name="T33" fmla="*/ 268 h 278"/>
                <a:gd name="T34" fmla="*/ 133 w 291"/>
                <a:gd name="T35" fmla="*/ 277 h 278"/>
                <a:gd name="T36" fmla="*/ 105 w 291"/>
                <a:gd name="T37" fmla="*/ 278 h 278"/>
                <a:gd name="T38" fmla="*/ 80 w 291"/>
                <a:gd name="T39" fmla="*/ 272 h 278"/>
                <a:gd name="T40" fmla="*/ 59 w 291"/>
                <a:gd name="T41" fmla="*/ 261 h 278"/>
                <a:gd name="T42" fmla="*/ 41 w 291"/>
                <a:gd name="T43" fmla="*/ 243 h 278"/>
                <a:gd name="T44" fmla="*/ 25 w 291"/>
                <a:gd name="T45" fmla="*/ 221 h 278"/>
                <a:gd name="T46" fmla="*/ 13 w 291"/>
                <a:gd name="T47" fmla="*/ 197 h 278"/>
                <a:gd name="T48" fmla="*/ 12 w 291"/>
                <a:gd name="T49" fmla="*/ 194 h 278"/>
                <a:gd name="T50" fmla="*/ 5 w 291"/>
                <a:gd name="T51" fmla="*/ 171 h 278"/>
                <a:gd name="T52" fmla="*/ 0 w 291"/>
                <a:gd name="T53" fmla="*/ 147 h 278"/>
                <a:gd name="T54" fmla="*/ 0 w 291"/>
                <a:gd name="T55" fmla="*/ 125 h 278"/>
                <a:gd name="T56" fmla="*/ 5 w 291"/>
                <a:gd name="T57" fmla="*/ 104 h 278"/>
                <a:gd name="T58" fmla="*/ 13 w 291"/>
                <a:gd name="T59" fmla="*/ 83 h 278"/>
                <a:gd name="T60" fmla="*/ 27 w 291"/>
                <a:gd name="T61" fmla="*/ 66 h 278"/>
                <a:gd name="T62" fmla="*/ 45 w 291"/>
                <a:gd name="T63" fmla="*/ 50 h 278"/>
                <a:gd name="T64" fmla="*/ 70 w 291"/>
                <a:gd name="T65" fmla="*/ 37 h 278"/>
                <a:gd name="T66" fmla="*/ 134 w 291"/>
                <a:gd name="T67" fmla="*/ 11 h 278"/>
                <a:gd name="T68" fmla="*/ 160 w 291"/>
                <a:gd name="T69" fmla="*/ 3 h 278"/>
                <a:gd name="T70" fmla="*/ 185 w 291"/>
                <a:gd name="T71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1" h="278">
                  <a:moveTo>
                    <a:pt x="185" y="0"/>
                  </a:moveTo>
                  <a:lnTo>
                    <a:pt x="205" y="5"/>
                  </a:lnTo>
                  <a:lnTo>
                    <a:pt x="223" y="13"/>
                  </a:lnTo>
                  <a:lnTo>
                    <a:pt x="239" y="27"/>
                  </a:lnTo>
                  <a:lnTo>
                    <a:pt x="253" y="43"/>
                  </a:lnTo>
                  <a:lnTo>
                    <a:pt x="265" y="63"/>
                  </a:lnTo>
                  <a:lnTo>
                    <a:pt x="275" y="86"/>
                  </a:lnTo>
                  <a:lnTo>
                    <a:pt x="275" y="88"/>
                  </a:lnTo>
                  <a:lnTo>
                    <a:pt x="284" y="111"/>
                  </a:lnTo>
                  <a:lnTo>
                    <a:pt x="290" y="134"/>
                  </a:lnTo>
                  <a:lnTo>
                    <a:pt x="291" y="156"/>
                  </a:lnTo>
                  <a:lnTo>
                    <a:pt x="288" y="176"/>
                  </a:lnTo>
                  <a:lnTo>
                    <a:pt x="281" y="195"/>
                  </a:lnTo>
                  <a:lnTo>
                    <a:pt x="269" y="213"/>
                  </a:lnTo>
                  <a:lnTo>
                    <a:pt x="251" y="229"/>
                  </a:lnTo>
                  <a:lnTo>
                    <a:pt x="226" y="242"/>
                  </a:lnTo>
                  <a:lnTo>
                    <a:pt x="162" y="268"/>
                  </a:lnTo>
                  <a:lnTo>
                    <a:pt x="133" y="277"/>
                  </a:lnTo>
                  <a:lnTo>
                    <a:pt x="105" y="278"/>
                  </a:lnTo>
                  <a:lnTo>
                    <a:pt x="80" y="272"/>
                  </a:lnTo>
                  <a:lnTo>
                    <a:pt x="59" y="261"/>
                  </a:lnTo>
                  <a:lnTo>
                    <a:pt x="41" y="243"/>
                  </a:lnTo>
                  <a:lnTo>
                    <a:pt x="25" y="221"/>
                  </a:lnTo>
                  <a:lnTo>
                    <a:pt x="13" y="197"/>
                  </a:lnTo>
                  <a:lnTo>
                    <a:pt x="12" y="194"/>
                  </a:lnTo>
                  <a:lnTo>
                    <a:pt x="5" y="171"/>
                  </a:lnTo>
                  <a:lnTo>
                    <a:pt x="0" y="147"/>
                  </a:lnTo>
                  <a:lnTo>
                    <a:pt x="0" y="125"/>
                  </a:lnTo>
                  <a:lnTo>
                    <a:pt x="5" y="104"/>
                  </a:lnTo>
                  <a:lnTo>
                    <a:pt x="13" y="83"/>
                  </a:lnTo>
                  <a:lnTo>
                    <a:pt x="27" y="66"/>
                  </a:lnTo>
                  <a:lnTo>
                    <a:pt x="45" y="50"/>
                  </a:lnTo>
                  <a:lnTo>
                    <a:pt x="70" y="37"/>
                  </a:lnTo>
                  <a:lnTo>
                    <a:pt x="134" y="11"/>
                  </a:lnTo>
                  <a:lnTo>
                    <a:pt x="160" y="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46" name="Freeform 51"/>
            <p:cNvSpPr/>
            <p:nvPr/>
          </p:nvSpPr>
          <p:spPr>
            <a:xfrm>
              <a:off x="2288469" y="5209408"/>
              <a:ext cx="303443" cy="282516"/>
            </a:xfrm>
            <a:custGeom>
              <a:avLst/>
              <a:gdLst>
                <a:gd name="T0" fmla="*/ 170 w 261"/>
                <a:gd name="T1" fmla="*/ 0 h 243"/>
                <a:gd name="T2" fmla="*/ 191 w 261"/>
                <a:gd name="T3" fmla="*/ 6 h 243"/>
                <a:gd name="T4" fmla="*/ 208 w 261"/>
                <a:gd name="T5" fmla="*/ 16 h 243"/>
                <a:gd name="T6" fmla="*/ 223 w 261"/>
                <a:gd name="T7" fmla="*/ 32 h 243"/>
                <a:gd name="T8" fmla="*/ 236 w 261"/>
                <a:gd name="T9" fmla="*/ 51 h 243"/>
                <a:gd name="T10" fmla="*/ 246 w 261"/>
                <a:gd name="T11" fmla="*/ 74 h 243"/>
                <a:gd name="T12" fmla="*/ 247 w 261"/>
                <a:gd name="T13" fmla="*/ 75 h 243"/>
                <a:gd name="T14" fmla="*/ 255 w 261"/>
                <a:gd name="T15" fmla="*/ 99 h 243"/>
                <a:gd name="T16" fmla="*/ 261 w 261"/>
                <a:gd name="T17" fmla="*/ 122 h 243"/>
                <a:gd name="T18" fmla="*/ 261 w 261"/>
                <a:gd name="T19" fmla="*/ 144 h 243"/>
                <a:gd name="T20" fmla="*/ 255 w 261"/>
                <a:gd name="T21" fmla="*/ 163 h 243"/>
                <a:gd name="T22" fmla="*/ 245 w 261"/>
                <a:gd name="T23" fmla="*/ 182 h 243"/>
                <a:gd name="T24" fmla="*/ 227 w 261"/>
                <a:gd name="T25" fmla="*/ 198 h 243"/>
                <a:gd name="T26" fmla="*/ 202 w 261"/>
                <a:gd name="T27" fmla="*/ 211 h 243"/>
                <a:gd name="T28" fmla="*/ 146 w 261"/>
                <a:gd name="T29" fmla="*/ 233 h 243"/>
                <a:gd name="T30" fmla="*/ 118 w 261"/>
                <a:gd name="T31" fmla="*/ 241 h 243"/>
                <a:gd name="T32" fmla="*/ 93 w 261"/>
                <a:gd name="T33" fmla="*/ 243 h 243"/>
                <a:gd name="T34" fmla="*/ 71 w 261"/>
                <a:gd name="T35" fmla="*/ 237 h 243"/>
                <a:gd name="T36" fmla="*/ 53 w 261"/>
                <a:gd name="T37" fmla="*/ 227 h 243"/>
                <a:gd name="T38" fmla="*/ 37 w 261"/>
                <a:gd name="T39" fmla="*/ 212 h 243"/>
                <a:gd name="T40" fmla="*/ 23 w 261"/>
                <a:gd name="T41" fmla="*/ 193 h 243"/>
                <a:gd name="T42" fmla="*/ 12 w 261"/>
                <a:gd name="T43" fmla="*/ 171 h 243"/>
                <a:gd name="T44" fmla="*/ 12 w 261"/>
                <a:gd name="T45" fmla="*/ 169 h 243"/>
                <a:gd name="T46" fmla="*/ 3 w 261"/>
                <a:gd name="T47" fmla="*/ 145 h 243"/>
                <a:gd name="T48" fmla="*/ 0 w 261"/>
                <a:gd name="T49" fmla="*/ 122 h 243"/>
                <a:gd name="T50" fmla="*/ 2 w 261"/>
                <a:gd name="T51" fmla="*/ 100 h 243"/>
                <a:gd name="T52" fmla="*/ 7 w 261"/>
                <a:gd name="T53" fmla="*/ 80 h 243"/>
                <a:gd name="T54" fmla="*/ 21 w 261"/>
                <a:gd name="T55" fmla="*/ 61 h 243"/>
                <a:gd name="T56" fmla="*/ 38 w 261"/>
                <a:gd name="T57" fmla="*/ 45 h 243"/>
                <a:gd name="T58" fmla="*/ 63 w 261"/>
                <a:gd name="T59" fmla="*/ 32 h 243"/>
                <a:gd name="T60" fmla="*/ 121 w 261"/>
                <a:gd name="T61" fmla="*/ 9 h 243"/>
                <a:gd name="T62" fmla="*/ 147 w 261"/>
                <a:gd name="T63" fmla="*/ 1 h 243"/>
                <a:gd name="T64" fmla="*/ 170 w 261"/>
                <a:gd name="T6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1" h="243">
                  <a:moveTo>
                    <a:pt x="170" y="0"/>
                  </a:moveTo>
                  <a:lnTo>
                    <a:pt x="191" y="6"/>
                  </a:lnTo>
                  <a:lnTo>
                    <a:pt x="208" y="16"/>
                  </a:lnTo>
                  <a:lnTo>
                    <a:pt x="223" y="32"/>
                  </a:lnTo>
                  <a:lnTo>
                    <a:pt x="236" y="51"/>
                  </a:lnTo>
                  <a:lnTo>
                    <a:pt x="246" y="74"/>
                  </a:lnTo>
                  <a:lnTo>
                    <a:pt x="247" y="75"/>
                  </a:lnTo>
                  <a:lnTo>
                    <a:pt x="255" y="99"/>
                  </a:lnTo>
                  <a:lnTo>
                    <a:pt x="261" y="122"/>
                  </a:lnTo>
                  <a:lnTo>
                    <a:pt x="261" y="144"/>
                  </a:lnTo>
                  <a:lnTo>
                    <a:pt x="255" y="163"/>
                  </a:lnTo>
                  <a:lnTo>
                    <a:pt x="245" y="182"/>
                  </a:lnTo>
                  <a:lnTo>
                    <a:pt x="227" y="198"/>
                  </a:lnTo>
                  <a:lnTo>
                    <a:pt x="202" y="211"/>
                  </a:lnTo>
                  <a:lnTo>
                    <a:pt x="146" y="233"/>
                  </a:lnTo>
                  <a:lnTo>
                    <a:pt x="118" y="241"/>
                  </a:lnTo>
                  <a:lnTo>
                    <a:pt x="93" y="243"/>
                  </a:lnTo>
                  <a:lnTo>
                    <a:pt x="71" y="237"/>
                  </a:lnTo>
                  <a:lnTo>
                    <a:pt x="53" y="227"/>
                  </a:lnTo>
                  <a:lnTo>
                    <a:pt x="37" y="212"/>
                  </a:lnTo>
                  <a:lnTo>
                    <a:pt x="23" y="193"/>
                  </a:lnTo>
                  <a:lnTo>
                    <a:pt x="12" y="171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2" y="100"/>
                  </a:lnTo>
                  <a:lnTo>
                    <a:pt x="7" y="80"/>
                  </a:lnTo>
                  <a:lnTo>
                    <a:pt x="21" y="61"/>
                  </a:lnTo>
                  <a:lnTo>
                    <a:pt x="38" y="45"/>
                  </a:lnTo>
                  <a:lnTo>
                    <a:pt x="63" y="32"/>
                  </a:lnTo>
                  <a:lnTo>
                    <a:pt x="121" y="9"/>
                  </a:lnTo>
                  <a:lnTo>
                    <a:pt x="147" y="1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44" name="Freeform 49"/>
            <p:cNvSpPr/>
            <p:nvPr/>
          </p:nvSpPr>
          <p:spPr>
            <a:xfrm>
              <a:off x="2258240" y="4703668"/>
              <a:ext cx="333671" cy="313906"/>
            </a:xfrm>
            <a:custGeom>
              <a:avLst/>
              <a:gdLst>
                <a:gd name="T0" fmla="*/ 182 w 287"/>
                <a:gd name="T1" fmla="*/ 0 h 270"/>
                <a:gd name="T2" fmla="*/ 202 w 287"/>
                <a:gd name="T3" fmla="*/ 4 h 270"/>
                <a:gd name="T4" fmla="*/ 220 w 287"/>
                <a:gd name="T5" fmla="*/ 13 h 270"/>
                <a:gd name="T6" fmla="*/ 236 w 287"/>
                <a:gd name="T7" fmla="*/ 25 h 270"/>
                <a:gd name="T8" fmla="*/ 249 w 287"/>
                <a:gd name="T9" fmla="*/ 42 h 270"/>
                <a:gd name="T10" fmla="*/ 260 w 287"/>
                <a:gd name="T11" fmla="*/ 61 h 270"/>
                <a:gd name="T12" fmla="*/ 271 w 287"/>
                <a:gd name="T13" fmla="*/ 83 h 270"/>
                <a:gd name="T14" fmla="*/ 272 w 287"/>
                <a:gd name="T15" fmla="*/ 86 h 270"/>
                <a:gd name="T16" fmla="*/ 279 w 287"/>
                <a:gd name="T17" fmla="*/ 108 h 270"/>
                <a:gd name="T18" fmla="*/ 285 w 287"/>
                <a:gd name="T19" fmla="*/ 131 h 270"/>
                <a:gd name="T20" fmla="*/ 287 w 287"/>
                <a:gd name="T21" fmla="*/ 151 h 270"/>
                <a:gd name="T22" fmla="*/ 284 w 287"/>
                <a:gd name="T23" fmla="*/ 172 h 270"/>
                <a:gd name="T24" fmla="*/ 276 w 287"/>
                <a:gd name="T25" fmla="*/ 190 h 270"/>
                <a:gd name="T26" fmla="*/ 265 w 287"/>
                <a:gd name="T27" fmla="*/ 208 h 270"/>
                <a:gd name="T28" fmla="*/ 247 w 287"/>
                <a:gd name="T29" fmla="*/ 222 h 270"/>
                <a:gd name="T30" fmla="*/ 223 w 287"/>
                <a:gd name="T31" fmla="*/ 234 h 270"/>
                <a:gd name="T32" fmla="*/ 160 w 287"/>
                <a:gd name="T33" fmla="*/ 260 h 270"/>
                <a:gd name="T34" fmla="*/ 129 w 287"/>
                <a:gd name="T35" fmla="*/ 269 h 270"/>
                <a:gd name="T36" fmla="*/ 103 w 287"/>
                <a:gd name="T37" fmla="*/ 270 h 270"/>
                <a:gd name="T38" fmla="*/ 79 w 287"/>
                <a:gd name="T39" fmla="*/ 265 h 270"/>
                <a:gd name="T40" fmla="*/ 58 w 287"/>
                <a:gd name="T41" fmla="*/ 254 h 270"/>
                <a:gd name="T42" fmla="*/ 39 w 287"/>
                <a:gd name="T43" fmla="*/ 237 h 270"/>
                <a:gd name="T44" fmla="*/ 25 w 287"/>
                <a:gd name="T45" fmla="*/ 217 h 270"/>
                <a:gd name="T46" fmla="*/ 13 w 287"/>
                <a:gd name="T47" fmla="*/ 192 h 270"/>
                <a:gd name="T48" fmla="*/ 12 w 287"/>
                <a:gd name="T49" fmla="*/ 189 h 270"/>
                <a:gd name="T50" fmla="*/ 4 w 287"/>
                <a:gd name="T51" fmla="*/ 166 h 270"/>
                <a:gd name="T52" fmla="*/ 0 w 287"/>
                <a:gd name="T53" fmla="*/ 144 h 270"/>
                <a:gd name="T54" fmla="*/ 0 w 287"/>
                <a:gd name="T55" fmla="*/ 122 h 270"/>
                <a:gd name="T56" fmla="*/ 4 w 287"/>
                <a:gd name="T57" fmla="*/ 100 h 270"/>
                <a:gd name="T58" fmla="*/ 13 w 287"/>
                <a:gd name="T59" fmla="*/ 81 h 270"/>
                <a:gd name="T60" fmla="*/ 26 w 287"/>
                <a:gd name="T61" fmla="*/ 64 h 270"/>
                <a:gd name="T62" fmla="*/ 45 w 287"/>
                <a:gd name="T63" fmla="*/ 49 h 270"/>
                <a:gd name="T64" fmla="*/ 70 w 287"/>
                <a:gd name="T65" fmla="*/ 36 h 270"/>
                <a:gd name="T66" fmla="*/ 132 w 287"/>
                <a:gd name="T67" fmla="*/ 10 h 270"/>
                <a:gd name="T68" fmla="*/ 159 w 287"/>
                <a:gd name="T69" fmla="*/ 3 h 270"/>
                <a:gd name="T70" fmla="*/ 182 w 287"/>
                <a:gd name="T71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7" h="270">
                  <a:moveTo>
                    <a:pt x="182" y="0"/>
                  </a:moveTo>
                  <a:lnTo>
                    <a:pt x="202" y="4"/>
                  </a:lnTo>
                  <a:lnTo>
                    <a:pt x="220" y="13"/>
                  </a:lnTo>
                  <a:lnTo>
                    <a:pt x="236" y="25"/>
                  </a:lnTo>
                  <a:lnTo>
                    <a:pt x="249" y="42"/>
                  </a:lnTo>
                  <a:lnTo>
                    <a:pt x="260" y="61"/>
                  </a:lnTo>
                  <a:lnTo>
                    <a:pt x="271" y="83"/>
                  </a:lnTo>
                  <a:lnTo>
                    <a:pt x="272" y="86"/>
                  </a:lnTo>
                  <a:lnTo>
                    <a:pt x="279" y="108"/>
                  </a:lnTo>
                  <a:lnTo>
                    <a:pt x="285" y="131"/>
                  </a:lnTo>
                  <a:lnTo>
                    <a:pt x="287" y="151"/>
                  </a:lnTo>
                  <a:lnTo>
                    <a:pt x="284" y="172"/>
                  </a:lnTo>
                  <a:lnTo>
                    <a:pt x="276" y="190"/>
                  </a:lnTo>
                  <a:lnTo>
                    <a:pt x="265" y="208"/>
                  </a:lnTo>
                  <a:lnTo>
                    <a:pt x="247" y="222"/>
                  </a:lnTo>
                  <a:lnTo>
                    <a:pt x="223" y="234"/>
                  </a:lnTo>
                  <a:lnTo>
                    <a:pt x="160" y="260"/>
                  </a:lnTo>
                  <a:lnTo>
                    <a:pt x="129" y="269"/>
                  </a:lnTo>
                  <a:lnTo>
                    <a:pt x="103" y="270"/>
                  </a:lnTo>
                  <a:lnTo>
                    <a:pt x="79" y="265"/>
                  </a:lnTo>
                  <a:lnTo>
                    <a:pt x="58" y="254"/>
                  </a:lnTo>
                  <a:lnTo>
                    <a:pt x="39" y="237"/>
                  </a:lnTo>
                  <a:lnTo>
                    <a:pt x="25" y="217"/>
                  </a:lnTo>
                  <a:lnTo>
                    <a:pt x="13" y="192"/>
                  </a:lnTo>
                  <a:lnTo>
                    <a:pt x="12" y="189"/>
                  </a:lnTo>
                  <a:lnTo>
                    <a:pt x="4" y="166"/>
                  </a:lnTo>
                  <a:lnTo>
                    <a:pt x="0" y="144"/>
                  </a:lnTo>
                  <a:lnTo>
                    <a:pt x="0" y="122"/>
                  </a:lnTo>
                  <a:lnTo>
                    <a:pt x="4" y="100"/>
                  </a:lnTo>
                  <a:lnTo>
                    <a:pt x="13" y="81"/>
                  </a:lnTo>
                  <a:lnTo>
                    <a:pt x="26" y="64"/>
                  </a:lnTo>
                  <a:lnTo>
                    <a:pt x="45" y="49"/>
                  </a:lnTo>
                  <a:lnTo>
                    <a:pt x="70" y="36"/>
                  </a:lnTo>
                  <a:lnTo>
                    <a:pt x="132" y="10"/>
                  </a:lnTo>
                  <a:lnTo>
                    <a:pt x="159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2" y="101916"/>
            <a:ext cx="4531287" cy="6391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참여인력 및 소요장비</a:t>
            </a:r>
          </a:p>
        </p:txBody>
      </p:sp>
      <p:sp>
        <p:nvSpPr>
          <p:cNvPr id="66" name="직사각형 72"/>
          <p:cNvSpPr/>
          <p:nvPr/>
        </p:nvSpPr>
        <p:spPr>
          <a:xfrm>
            <a:off x="6690013" y="2716618"/>
            <a:ext cx="3551274" cy="14247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2000" b="0" i="0" u="none" strike="noStrike" kern="1200" cap="none" spc="-70" normalizeH="0" baseline="0">
              <a:ln w="9525"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76200" dir="2700000" algn="tl" rotWithShape="0">
                  <a:prstClr val="black">
                    <a:alpha val="59000"/>
                  </a:prstClr>
                </a:outerShdw>
              </a:effectLst>
              <a:uLnTx/>
              <a:uFillTx/>
              <a:latin typeface="Noto Sans CJK KR Black"/>
              <a:ea typeface="Noto Sans CJK KR Black"/>
              <a:cs typeface="+mn-cs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2820372" y="4246172"/>
            <a:ext cx="3551274" cy="14247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2000" b="0" i="0" u="none" strike="noStrike" kern="1200" cap="none" spc="-70" normalizeH="0" baseline="0">
              <a:ln w="9525"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76200" dir="2700000" algn="tl" rotWithShape="0">
                  <a:prstClr val="black">
                    <a:alpha val="59000"/>
                  </a:prstClr>
                </a:outerShdw>
              </a:effectLst>
              <a:uLnTx/>
              <a:uFillTx/>
              <a:latin typeface="Noto Sans CJK KR Black"/>
              <a:ea typeface="Noto Sans CJK KR Black"/>
              <a:cs typeface="+mn-cs"/>
            </a:endParaRPr>
          </a:p>
        </p:txBody>
      </p:sp>
      <p:sp>
        <p:nvSpPr>
          <p:cNvPr id="69" name="직사각형 66"/>
          <p:cNvSpPr/>
          <p:nvPr/>
        </p:nvSpPr>
        <p:spPr>
          <a:xfrm>
            <a:off x="2403076" y="1878419"/>
            <a:ext cx="3551274" cy="14247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anchor="ctr">
            <a:noAutofit/>
          </a:bodyPr>
          <a:lstStyle/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2000" b="0" i="0" u="none" strike="noStrike" kern="1200" cap="none" spc="-70" normalizeH="0" baseline="0">
              <a:ln w="9525"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76200" dir="2700000" algn="tl" rotWithShape="0">
                  <a:prstClr val="black">
                    <a:alpha val="59000"/>
                  </a:prstClr>
                </a:outerShdw>
              </a:effectLst>
              <a:uLnTx/>
              <a:uFillTx/>
              <a:latin typeface="Noto Sans CJK KR Black"/>
              <a:ea typeface="Noto Sans CJK KR Black"/>
              <a:cs typeface="+mn-cs"/>
            </a:endParaRPr>
          </a:p>
        </p:txBody>
      </p:sp>
      <p:sp>
        <p:nvSpPr>
          <p:cNvPr id="72" name="Rectangle 234"/>
          <p:cNvSpPr/>
          <p:nvPr/>
        </p:nvSpPr>
        <p:spPr>
          <a:xfrm>
            <a:off x="2573222" y="2857758"/>
            <a:ext cx="1772069" cy="2429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/>
          </a:ln>
          <a:effectLst/>
        </p:spPr>
        <p:txBody>
          <a:bodyPr anchor="ctr"/>
          <a:lstStyle/>
          <a:p>
            <a:pPr marL="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en-US" sz="1600" b="0" i="0" u="none" strike="noStrike" kern="0" cap="none" spc="0" normalizeH="0" baseline="0"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235"/>
          <p:cNvSpPr/>
          <p:nvPr/>
        </p:nvSpPr>
        <p:spPr>
          <a:xfrm>
            <a:off x="2599726" y="2867478"/>
            <a:ext cx="1765004" cy="242985"/>
          </a:xfrm>
          <a:prstGeom prst="rect">
            <a:avLst/>
          </a:prstGeom>
          <a:gradFill flip="none" rotWithShape="1">
            <a:gsLst>
              <a:gs pos="0">
                <a:srgbClr val="6182D6">
                  <a:alpha val="100000"/>
                </a:srgbClr>
              </a:gs>
              <a:gs pos="40220">
                <a:srgbClr val="2B2D63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74" name="Content Placeholder 2"/>
          <p:cNvSpPr txBox="1"/>
          <p:nvPr/>
        </p:nvSpPr>
        <p:spPr>
          <a:xfrm>
            <a:off x="2602437" y="2858513"/>
            <a:ext cx="643056" cy="247568"/>
          </a:xfrm>
          <a:prstGeom prst="rect">
            <a:avLst/>
          </a:prstGeom>
          <a:noFill/>
        </p:spPr>
        <p:txBody>
          <a:bodyPr vert="horz" wrap="none" lIns="68580" tIns="34290" rIns="68580" bIns="34290" anchor="ctr">
            <a:noAutofit/>
          </a:bodyPr>
          <a:lstStyle/>
          <a:p>
            <a:pPr marL="0" marR="0" lvl="0" indent="0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None/>
              <a:defRPr/>
            </a:pPr>
            <a:r>
              <a:rPr lang="en-US" sz="1200" b="1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101600" dir="2700000" algn="tl" rotWithShape="0">
                    <a:prstClr val="black">
                      <a:alpha val="40000"/>
                    </a:prstClr>
                  </a:outerShdw>
                </a:effectLst>
                <a:latin typeface="Noto Sans CJK KR Black"/>
                <a:ea typeface="Noto Sans CJK KR Black"/>
              </a:rPr>
              <a:t>100%</a:t>
            </a:r>
            <a:endParaRPr lang="en-US" sz="1200" b="1">
              <a:solidFill>
                <a:schemeClr val="bg1"/>
              </a:solidFill>
              <a:latin typeface="Noto Sans CJK KR Black"/>
              <a:ea typeface="Noto Sans CJK KR Black"/>
            </a:endParaRPr>
          </a:p>
        </p:txBody>
      </p:sp>
      <p:sp>
        <p:nvSpPr>
          <p:cNvPr id="77" name="직사각형 65"/>
          <p:cNvSpPr/>
          <p:nvPr/>
        </p:nvSpPr>
        <p:spPr>
          <a:xfrm>
            <a:off x="2424341" y="2247013"/>
            <a:ext cx="2126511" cy="333153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400" b="0" i="0" u="none" strike="noStrike" kern="1200" cap="none" spc="-70" normalizeH="0" baseline="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캡스톤 디자인 책임자</a:t>
            </a:r>
          </a:p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altLang="ko-KR" sz="1400" b="0" spc="-70">
              <a:ln w="9525"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76200" dir="2700000" algn="tl" rotWithShape="0">
                  <a:prstClr val="black">
                    <a:alpha val="59000"/>
                  </a:prstClr>
                </a:outerShdw>
              </a:effectLst>
              <a:latin typeface="Noto Sans CJK KR Black"/>
              <a:ea typeface="Noto Sans CJK KR Black"/>
            </a:endParaRPr>
          </a:p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400" b="0" i="0" u="none" strike="noStrike" kern="1200" cap="none" spc="-70" normalizeH="0" baseline="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uLnTx/>
                <a:uFillTx/>
                <a:latin typeface="Noto Sans CJK KR Black"/>
                <a:ea typeface="Noto Sans CJK KR Black"/>
                <a:cs typeface="+mn-cs"/>
              </a:rPr>
              <a:t>16422038</a:t>
            </a:r>
            <a:r>
              <a:rPr kumimoji="0" lang="ko-KR" altLang="en-US" sz="1400" b="0" i="0" u="none" strike="noStrike" kern="1200" cap="none" spc="-70" normalizeH="0" baseline="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uLnTx/>
                <a:uFillTx/>
                <a:latin typeface="Noto Sans CJK KR Black"/>
                <a:ea typeface="Noto Sans CJK KR Black"/>
                <a:cs typeface="+mn-cs"/>
              </a:rPr>
              <a:t> 권순오</a:t>
            </a:r>
          </a:p>
        </p:txBody>
      </p:sp>
      <p:sp>
        <p:nvSpPr>
          <p:cNvPr id="78" name="직사각형 68"/>
          <p:cNvSpPr/>
          <p:nvPr/>
        </p:nvSpPr>
        <p:spPr>
          <a:xfrm>
            <a:off x="2884164" y="4657297"/>
            <a:ext cx="2126511" cy="333153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1400" b="0" spc="-7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latin typeface="+mj-ea"/>
                <a:ea typeface="+mj-ea"/>
              </a:rPr>
              <a:t>소스코드 및 정보분석</a:t>
            </a:r>
          </a:p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altLang="ko-KR" sz="1400" b="0" spc="-70">
              <a:ln w="9525"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76200" dir="2700000" algn="tl" rotWithShape="0">
                  <a:prstClr val="black">
                    <a:alpha val="59000"/>
                  </a:prstClr>
                </a:outerShdw>
              </a:effectLst>
              <a:latin typeface="Noto Sans CJK KR Black"/>
              <a:ea typeface="Noto Sans CJK KR Black"/>
            </a:endParaRPr>
          </a:p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400" b="0" i="0" u="none" strike="noStrike" kern="1200" cap="none" spc="-70" normalizeH="0" baseline="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uLnTx/>
                <a:uFillTx/>
                <a:latin typeface="Noto Sans CJK KR Black"/>
                <a:ea typeface="Noto Sans CJK KR Black"/>
                <a:cs typeface="+mn-cs"/>
              </a:rPr>
              <a:t>16422013</a:t>
            </a:r>
            <a:r>
              <a:rPr kumimoji="0" lang="ko-KR" altLang="en-US" sz="1400" b="0" i="0" u="none" strike="noStrike" kern="1200" cap="none" spc="-70" normalizeH="0" baseline="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uLnTx/>
                <a:uFillTx/>
                <a:latin typeface="Noto Sans CJK KR Black"/>
                <a:ea typeface="Noto Sans CJK KR Black"/>
                <a:cs typeface="+mn-cs"/>
              </a:rPr>
              <a:t> 김재현</a:t>
            </a:r>
          </a:p>
        </p:txBody>
      </p:sp>
      <p:sp>
        <p:nvSpPr>
          <p:cNvPr id="82" name="직사각형 74"/>
          <p:cNvSpPr/>
          <p:nvPr/>
        </p:nvSpPr>
        <p:spPr>
          <a:xfrm>
            <a:off x="6867219" y="3141920"/>
            <a:ext cx="2126511" cy="333153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/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1400" b="0" spc="-7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latin typeface="+mj-ea"/>
                <a:ea typeface="+mj-ea"/>
              </a:rPr>
              <a:t>소스코드 및 아이디어 제공</a:t>
            </a:r>
          </a:p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altLang="ko-KR" sz="1400" b="0" spc="-70">
              <a:ln w="9525"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76200" dir="2700000" algn="tl" rotWithShape="0">
                  <a:prstClr val="black">
                    <a:alpha val="59000"/>
                  </a:prstClr>
                </a:outerShdw>
              </a:effectLst>
              <a:latin typeface="Noto Sans CJK KR Black"/>
              <a:ea typeface="Noto Sans CJK KR Black"/>
            </a:endParaRPr>
          </a:p>
          <a:p>
            <a:pPr marL="0" marR="0" indent="0" algn="ctr" defTabSz="4572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1400" b="0" spc="-7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latin typeface="Noto Sans CJK KR Black"/>
                <a:ea typeface="Noto Sans CJK KR Black"/>
              </a:rPr>
              <a:t>15422019</a:t>
            </a:r>
            <a:r>
              <a:rPr lang="ko-KR" altLang="en-US" sz="1400" b="0" spc="-70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effectLst>
                  <a:outerShdw blurRad="76200" dir="2700000" algn="tl" rotWithShape="0">
                    <a:prstClr val="black">
                      <a:alpha val="59000"/>
                    </a:prstClr>
                  </a:outerShdw>
                </a:effectLst>
                <a:latin typeface="Noto Sans CJK KR Black"/>
                <a:ea typeface="Noto Sans CJK KR Black"/>
              </a:rPr>
              <a:t> 박성호</a:t>
            </a:r>
          </a:p>
        </p:txBody>
      </p:sp>
      <p:sp>
        <p:nvSpPr>
          <p:cNvPr id="84" name="Rectangle 235"/>
          <p:cNvSpPr/>
          <p:nvPr/>
        </p:nvSpPr>
        <p:spPr>
          <a:xfrm>
            <a:off x="6873146" y="3787709"/>
            <a:ext cx="1765004" cy="242985"/>
          </a:xfrm>
          <a:prstGeom prst="rect">
            <a:avLst/>
          </a:prstGeom>
          <a:gradFill flip="none" rotWithShape="1">
            <a:gsLst>
              <a:gs pos="0">
                <a:srgbClr val="6182D6">
                  <a:alpha val="100000"/>
                </a:srgbClr>
              </a:gs>
              <a:gs pos="40220">
                <a:srgbClr val="2B2D63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5" name="Rectangle 235"/>
          <p:cNvSpPr/>
          <p:nvPr/>
        </p:nvSpPr>
        <p:spPr>
          <a:xfrm>
            <a:off x="2946513" y="5333092"/>
            <a:ext cx="1765004" cy="242985"/>
          </a:xfrm>
          <a:prstGeom prst="rect">
            <a:avLst/>
          </a:prstGeom>
          <a:gradFill flip="none" rotWithShape="1">
            <a:gsLst>
              <a:gs pos="0">
                <a:srgbClr val="6182D6">
                  <a:alpha val="100000"/>
                </a:srgbClr>
              </a:gs>
              <a:gs pos="40220">
                <a:srgbClr val="2B2D63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86" name="Content Placeholder 2"/>
          <p:cNvSpPr txBox="1"/>
          <p:nvPr/>
        </p:nvSpPr>
        <p:spPr>
          <a:xfrm>
            <a:off x="2948836" y="5334041"/>
            <a:ext cx="643056" cy="247568"/>
          </a:xfrm>
          <a:prstGeom prst="rect">
            <a:avLst/>
          </a:prstGeom>
          <a:noFill/>
        </p:spPr>
        <p:txBody>
          <a:bodyPr vert="horz" wrap="none" lIns="68580" tIns="34290" rIns="68580" bIns="34290" anchor="ctr">
            <a:noAutofit/>
          </a:bodyPr>
          <a:lstStyle/>
          <a:p>
            <a:pPr marL="0" marR="0" lvl="0" indent="0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None/>
              <a:defRPr/>
            </a:pPr>
            <a:r>
              <a:rPr lang="en-US" sz="1200" b="1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101600" dir="2700000" algn="tl" rotWithShape="0">
                    <a:prstClr val="black">
                      <a:alpha val="40000"/>
                    </a:prstClr>
                  </a:outerShdw>
                </a:effectLst>
                <a:latin typeface="Noto Sans CJK KR Black"/>
                <a:ea typeface="Noto Sans CJK KR Black"/>
              </a:rPr>
              <a:t>100%</a:t>
            </a:r>
            <a:endParaRPr lang="en-US" sz="1200" b="1">
              <a:solidFill>
                <a:schemeClr val="bg1"/>
              </a:solidFill>
              <a:latin typeface="Noto Sans CJK KR Black"/>
              <a:ea typeface="Noto Sans CJK KR Black"/>
            </a:endParaRPr>
          </a:p>
        </p:txBody>
      </p:sp>
      <p:sp>
        <p:nvSpPr>
          <p:cNvPr id="87" name="Content Placeholder 2"/>
          <p:cNvSpPr txBox="1"/>
          <p:nvPr/>
        </p:nvSpPr>
        <p:spPr>
          <a:xfrm>
            <a:off x="6875468" y="3779134"/>
            <a:ext cx="643056" cy="247568"/>
          </a:xfrm>
          <a:prstGeom prst="rect">
            <a:avLst/>
          </a:prstGeom>
          <a:noFill/>
        </p:spPr>
        <p:txBody>
          <a:bodyPr vert="horz" wrap="none" lIns="68580" tIns="34290" rIns="68580" bIns="34290" anchor="ctr">
            <a:noAutofit/>
          </a:bodyPr>
          <a:lstStyle/>
          <a:p>
            <a:pPr marL="0" marR="0" lvl="0" indent="0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/>
              <a:buNone/>
              <a:defRPr/>
            </a:pPr>
            <a:r>
              <a:rPr lang="en-US" sz="1200" b="1">
                <a:ln w="9525"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bg1"/>
                </a:solidFill>
                <a:effectLst>
                  <a:outerShdw blurRad="101600" dir="2700000" algn="tl" rotWithShape="0">
                    <a:prstClr val="black">
                      <a:alpha val="40000"/>
                    </a:prstClr>
                  </a:outerShdw>
                </a:effectLst>
                <a:latin typeface="Noto Sans CJK KR Black"/>
                <a:ea typeface="Noto Sans CJK KR Black"/>
              </a:rPr>
              <a:t>100%</a:t>
            </a:r>
            <a:endParaRPr lang="en-US" sz="1200" b="1">
              <a:solidFill>
                <a:schemeClr val="bg1"/>
              </a:solidFill>
              <a:latin typeface="Noto Sans CJK KR Black"/>
              <a:ea typeface="Noto Sans CJK KR Black"/>
            </a:endParaRPr>
          </a:p>
        </p:txBody>
      </p:sp>
      <p:sp>
        <p:nvSpPr>
          <p:cNvPr id="88" name="타원 87"/>
          <p:cNvSpPr/>
          <p:nvPr/>
        </p:nvSpPr>
        <p:spPr>
          <a:xfrm>
            <a:off x="4905374" y="2131461"/>
            <a:ext cx="835867" cy="865025"/>
          </a:xfrm>
          <a:prstGeom prst="ellipse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5" name="그래픽 105" descr="단일 톱니바퀴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043863" y="2279315"/>
            <a:ext cx="547909" cy="547909"/>
          </a:xfrm>
          <a:prstGeom prst="rect">
            <a:avLst/>
          </a:prstGeom>
          <a:effectLst>
            <a:outerShdw blurRad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" name="타원 91"/>
          <p:cNvSpPr/>
          <p:nvPr/>
        </p:nvSpPr>
        <p:spPr>
          <a:xfrm>
            <a:off x="5260133" y="4551589"/>
            <a:ext cx="835867" cy="865025"/>
          </a:xfrm>
          <a:prstGeom prst="ellipse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93" name="그래픽 105" descr="단일 톱니바퀴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398621" y="4699443"/>
            <a:ext cx="547909" cy="547909"/>
          </a:xfrm>
          <a:prstGeom prst="rect">
            <a:avLst/>
          </a:prstGeom>
          <a:effectLst>
            <a:outerShdw blurRad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" name="타원 93"/>
          <p:cNvSpPr/>
          <p:nvPr/>
        </p:nvSpPr>
        <p:spPr>
          <a:xfrm>
            <a:off x="9201344" y="3007191"/>
            <a:ext cx="835867" cy="865025"/>
          </a:xfrm>
          <a:prstGeom prst="ellipse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95" name="그래픽 105" descr="단일 톱니바퀴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339832" y="3155045"/>
            <a:ext cx="547909" cy="547909"/>
          </a:xfrm>
          <a:prstGeom prst="rect">
            <a:avLst/>
          </a:prstGeom>
          <a:effectLst>
            <a:outerShdw blurRad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2" y="101916"/>
            <a:ext cx="4531287" cy="6391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참여인력 및 소요장비</a:t>
            </a:r>
          </a:p>
        </p:txBody>
      </p:sp>
      <p:graphicFrame>
        <p:nvGraphicFramePr>
          <p:cNvPr id="96" name="표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65167"/>
              </p:ext>
            </p:extLst>
          </p:nvPr>
        </p:nvGraphicFramePr>
        <p:xfrm>
          <a:off x="592559" y="2235633"/>
          <a:ext cx="10971545" cy="4588604"/>
        </p:xfrm>
        <a:graphic>
          <a:graphicData uri="http://schemas.openxmlformats.org/drawingml/2006/table">
            <a:tbl>
              <a:tblPr firstRow="1" bandRow="1"/>
              <a:tblGrid>
                <a:gridCol w="4477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7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476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장비 및 재료 명</a:t>
                      </a:r>
                    </a:p>
                  </a:txBody>
                  <a:tcPr anchor="ctr"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규격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수량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용 도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비 고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2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개인용 컴퓨터 </a:t>
                      </a: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(PC)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작업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8862" cmpd="dbl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48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웹 브라우저 </a:t>
                      </a: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(Chrome)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정보 및 자료 검색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2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한컴오피스 한글 </a:t>
                      </a: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2018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문서 작성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48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Microsoft Power Point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PPT </a:t>
                      </a:r>
                      <a:r>
                        <a:rPr lang="EN-US" altLang="en-US" sz="1400" b="0" i="0" u="none" strike="noStrike" err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제작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48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스마트폰</a:t>
                      </a: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팀원 간 연락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48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Android Studio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lang="en-US" altLang="en-US" sz="1400" b="0" i="0" u="none" strike="noStrike" dirty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소스코드 개발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2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Firebase</a:t>
                      </a:r>
                    </a:p>
                  </a:txBody>
                  <a:tcPr>
                    <a:lnL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3200" dirty="0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개발 구현</a:t>
                      </a:r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21463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7" name="제목 1"/>
          <p:cNvSpPr>
            <a:spLocks noGrp="1"/>
          </p:cNvSpPr>
          <p:nvPr>
            <p:ph type="title"/>
          </p:nvPr>
        </p:nvSpPr>
        <p:spPr>
          <a:xfrm>
            <a:off x="624373" y="1434257"/>
            <a:ext cx="2224962" cy="654925"/>
          </a:xfrm>
        </p:spPr>
        <p:txBody>
          <a:bodyPr/>
          <a:lstStyle/>
          <a:p>
            <a:pPr>
              <a:defRPr/>
            </a:pPr>
            <a:r>
              <a:rPr lang="ko-KR" altLang="en-US" sz="2000"/>
              <a:t>소요장비 및 재료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2" y="101916"/>
            <a:ext cx="2712013" cy="646331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시연동영상</a:t>
            </a:r>
          </a:p>
        </p:txBody>
      </p:sp>
      <p:pic>
        <p:nvPicPr>
          <p:cNvPr id="26" name="전제 시연 동영상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>
            <a:fillRect/>
          </a:stretch>
        </p:blipFill>
        <p:spPr>
          <a:xfrm>
            <a:off x="304800" y="1324377"/>
            <a:ext cx="5558971" cy="5261681"/>
          </a:xfrm>
          <a:prstGeom prst="rect">
            <a:avLst/>
          </a:prstGeom>
        </p:spPr>
      </p:pic>
      <p:pic>
        <p:nvPicPr>
          <p:cNvPr id="2" name="위치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3315" y="1324377"/>
            <a:ext cx="4760686" cy="5261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456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6527" y="2818501"/>
            <a:ext cx="664007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4800" spc="-300">
                <a:solidFill>
                  <a:schemeClr val="bg1"/>
                </a:solidFill>
              </a:rPr>
              <a:t>감사합니다.</a:t>
            </a:r>
            <a:endParaRPr lang="ko-KR">
              <a:solidFill>
                <a:schemeClr val="bg1"/>
              </a:solidFill>
            </a:endParaRPr>
          </a:p>
        </p:txBody>
      </p:sp>
      <p:grpSp>
        <p:nvGrpSpPr>
          <p:cNvPr id="101" name="그룹 100"/>
          <p:cNvGrpSpPr/>
          <p:nvPr/>
        </p:nvGrpSpPr>
        <p:grpSpPr>
          <a:xfrm>
            <a:off x="-312964" y="2493532"/>
            <a:ext cx="3575049" cy="4364468"/>
            <a:chOff x="-557619" y="2493532"/>
            <a:chExt cx="3575049" cy="4364468"/>
          </a:xfrm>
        </p:grpSpPr>
        <p:sp>
          <p:nvSpPr>
            <p:cNvPr id="102" name="Freeform 8"/>
            <p:cNvSpPr/>
            <p:nvPr/>
          </p:nvSpPr>
          <p:spPr>
            <a:xfrm>
              <a:off x="1079345" y="3279461"/>
              <a:ext cx="1938083" cy="1398629"/>
            </a:xfrm>
            <a:custGeom>
              <a:avLst/>
              <a:gdLst>
                <a:gd name="T0" fmla="*/ 1494 w 1667"/>
                <a:gd name="T1" fmla="*/ 0 h 1203"/>
                <a:gd name="T2" fmla="*/ 1529 w 1667"/>
                <a:gd name="T3" fmla="*/ 5 h 1203"/>
                <a:gd name="T4" fmla="*/ 1561 w 1667"/>
                <a:gd name="T5" fmla="*/ 15 h 1203"/>
                <a:gd name="T6" fmla="*/ 1591 w 1667"/>
                <a:gd name="T7" fmla="*/ 31 h 1203"/>
                <a:gd name="T8" fmla="*/ 1618 w 1667"/>
                <a:gd name="T9" fmla="*/ 53 h 1203"/>
                <a:gd name="T10" fmla="*/ 1639 w 1667"/>
                <a:gd name="T11" fmla="*/ 79 h 1203"/>
                <a:gd name="T12" fmla="*/ 1641 w 1667"/>
                <a:gd name="T13" fmla="*/ 82 h 1203"/>
                <a:gd name="T14" fmla="*/ 1657 w 1667"/>
                <a:gd name="T15" fmla="*/ 112 h 1203"/>
                <a:gd name="T16" fmla="*/ 1666 w 1667"/>
                <a:gd name="T17" fmla="*/ 146 h 1203"/>
                <a:gd name="T18" fmla="*/ 1667 w 1667"/>
                <a:gd name="T19" fmla="*/ 179 h 1203"/>
                <a:gd name="T20" fmla="*/ 1663 w 1667"/>
                <a:gd name="T21" fmla="*/ 213 h 1203"/>
                <a:gd name="T22" fmla="*/ 1653 w 1667"/>
                <a:gd name="T23" fmla="*/ 247 h 1203"/>
                <a:gd name="T24" fmla="*/ 1637 w 1667"/>
                <a:gd name="T25" fmla="*/ 279 h 1203"/>
                <a:gd name="T26" fmla="*/ 1615 w 1667"/>
                <a:gd name="T27" fmla="*/ 310 h 1203"/>
                <a:gd name="T28" fmla="*/ 1589 w 1667"/>
                <a:gd name="T29" fmla="*/ 338 h 1203"/>
                <a:gd name="T30" fmla="*/ 1557 w 1667"/>
                <a:gd name="T31" fmla="*/ 362 h 1203"/>
                <a:gd name="T32" fmla="*/ 319 w 1667"/>
                <a:gd name="T33" fmla="*/ 1162 h 1203"/>
                <a:gd name="T34" fmla="*/ 284 w 1667"/>
                <a:gd name="T35" fmla="*/ 1183 h 1203"/>
                <a:gd name="T36" fmla="*/ 247 w 1667"/>
                <a:gd name="T37" fmla="*/ 1196 h 1203"/>
                <a:gd name="T38" fmla="*/ 210 w 1667"/>
                <a:gd name="T39" fmla="*/ 1202 h 1203"/>
                <a:gd name="T40" fmla="*/ 173 w 1667"/>
                <a:gd name="T41" fmla="*/ 1203 h 1203"/>
                <a:gd name="T42" fmla="*/ 138 w 1667"/>
                <a:gd name="T43" fmla="*/ 1199 h 1203"/>
                <a:gd name="T44" fmla="*/ 106 w 1667"/>
                <a:gd name="T45" fmla="*/ 1189 h 1203"/>
                <a:gd name="T46" fmla="*/ 76 w 1667"/>
                <a:gd name="T47" fmla="*/ 1173 h 1203"/>
                <a:gd name="T48" fmla="*/ 50 w 1667"/>
                <a:gd name="T49" fmla="*/ 1152 h 1203"/>
                <a:gd name="T50" fmla="*/ 28 w 1667"/>
                <a:gd name="T51" fmla="*/ 1125 h 1203"/>
                <a:gd name="T52" fmla="*/ 26 w 1667"/>
                <a:gd name="T53" fmla="*/ 1122 h 1203"/>
                <a:gd name="T54" fmla="*/ 10 w 1667"/>
                <a:gd name="T55" fmla="*/ 1091 h 1203"/>
                <a:gd name="T56" fmla="*/ 2 w 1667"/>
                <a:gd name="T57" fmla="*/ 1059 h 1203"/>
                <a:gd name="T58" fmla="*/ 0 w 1667"/>
                <a:gd name="T59" fmla="*/ 1026 h 1203"/>
                <a:gd name="T60" fmla="*/ 5 w 1667"/>
                <a:gd name="T61" fmla="*/ 991 h 1203"/>
                <a:gd name="T62" fmla="*/ 15 w 1667"/>
                <a:gd name="T63" fmla="*/ 957 h 1203"/>
                <a:gd name="T64" fmla="*/ 31 w 1667"/>
                <a:gd name="T65" fmla="*/ 925 h 1203"/>
                <a:gd name="T66" fmla="*/ 53 w 1667"/>
                <a:gd name="T67" fmla="*/ 893 h 1203"/>
                <a:gd name="T68" fmla="*/ 79 w 1667"/>
                <a:gd name="T69" fmla="*/ 866 h 1203"/>
                <a:gd name="T70" fmla="*/ 111 w 1667"/>
                <a:gd name="T71" fmla="*/ 841 h 1203"/>
                <a:gd name="T72" fmla="*/ 1349 w 1667"/>
                <a:gd name="T73" fmla="*/ 41 h 1203"/>
                <a:gd name="T74" fmla="*/ 1383 w 1667"/>
                <a:gd name="T75" fmla="*/ 22 h 1203"/>
                <a:gd name="T76" fmla="*/ 1420 w 1667"/>
                <a:gd name="T77" fmla="*/ 9 h 1203"/>
                <a:gd name="T78" fmla="*/ 1458 w 1667"/>
                <a:gd name="T79" fmla="*/ 2 h 1203"/>
                <a:gd name="T80" fmla="*/ 1494 w 1667"/>
                <a:gd name="T81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7" h="1203">
                  <a:moveTo>
                    <a:pt x="1494" y="0"/>
                  </a:moveTo>
                  <a:lnTo>
                    <a:pt x="1529" y="5"/>
                  </a:lnTo>
                  <a:lnTo>
                    <a:pt x="1561" y="15"/>
                  </a:lnTo>
                  <a:lnTo>
                    <a:pt x="1591" y="31"/>
                  </a:lnTo>
                  <a:lnTo>
                    <a:pt x="1618" y="53"/>
                  </a:lnTo>
                  <a:lnTo>
                    <a:pt x="1639" y="79"/>
                  </a:lnTo>
                  <a:lnTo>
                    <a:pt x="1641" y="82"/>
                  </a:lnTo>
                  <a:lnTo>
                    <a:pt x="1657" y="112"/>
                  </a:lnTo>
                  <a:lnTo>
                    <a:pt x="1666" y="146"/>
                  </a:lnTo>
                  <a:lnTo>
                    <a:pt x="1667" y="179"/>
                  </a:lnTo>
                  <a:lnTo>
                    <a:pt x="1663" y="213"/>
                  </a:lnTo>
                  <a:lnTo>
                    <a:pt x="1653" y="247"/>
                  </a:lnTo>
                  <a:lnTo>
                    <a:pt x="1637" y="279"/>
                  </a:lnTo>
                  <a:lnTo>
                    <a:pt x="1615" y="310"/>
                  </a:lnTo>
                  <a:lnTo>
                    <a:pt x="1589" y="338"/>
                  </a:lnTo>
                  <a:lnTo>
                    <a:pt x="1557" y="362"/>
                  </a:lnTo>
                  <a:lnTo>
                    <a:pt x="319" y="1162"/>
                  </a:lnTo>
                  <a:lnTo>
                    <a:pt x="284" y="1183"/>
                  </a:lnTo>
                  <a:lnTo>
                    <a:pt x="247" y="1196"/>
                  </a:lnTo>
                  <a:lnTo>
                    <a:pt x="210" y="1202"/>
                  </a:lnTo>
                  <a:lnTo>
                    <a:pt x="173" y="1203"/>
                  </a:lnTo>
                  <a:lnTo>
                    <a:pt x="138" y="1199"/>
                  </a:lnTo>
                  <a:lnTo>
                    <a:pt x="106" y="1189"/>
                  </a:lnTo>
                  <a:lnTo>
                    <a:pt x="76" y="1173"/>
                  </a:lnTo>
                  <a:lnTo>
                    <a:pt x="50" y="1152"/>
                  </a:lnTo>
                  <a:lnTo>
                    <a:pt x="28" y="1125"/>
                  </a:lnTo>
                  <a:lnTo>
                    <a:pt x="26" y="1122"/>
                  </a:lnTo>
                  <a:lnTo>
                    <a:pt x="10" y="1091"/>
                  </a:lnTo>
                  <a:lnTo>
                    <a:pt x="2" y="1059"/>
                  </a:lnTo>
                  <a:lnTo>
                    <a:pt x="0" y="1026"/>
                  </a:lnTo>
                  <a:lnTo>
                    <a:pt x="5" y="991"/>
                  </a:lnTo>
                  <a:lnTo>
                    <a:pt x="15" y="957"/>
                  </a:lnTo>
                  <a:lnTo>
                    <a:pt x="31" y="925"/>
                  </a:lnTo>
                  <a:lnTo>
                    <a:pt x="53" y="893"/>
                  </a:lnTo>
                  <a:lnTo>
                    <a:pt x="79" y="866"/>
                  </a:lnTo>
                  <a:lnTo>
                    <a:pt x="111" y="841"/>
                  </a:lnTo>
                  <a:lnTo>
                    <a:pt x="1349" y="41"/>
                  </a:lnTo>
                  <a:lnTo>
                    <a:pt x="1383" y="22"/>
                  </a:lnTo>
                  <a:lnTo>
                    <a:pt x="1420" y="9"/>
                  </a:lnTo>
                  <a:lnTo>
                    <a:pt x="1458" y="2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3" name="Freeform 9"/>
            <p:cNvSpPr/>
            <p:nvPr/>
          </p:nvSpPr>
          <p:spPr>
            <a:xfrm>
              <a:off x="2278004" y="4034001"/>
              <a:ext cx="667342" cy="661529"/>
            </a:xfrm>
            <a:custGeom>
              <a:avLst/>
              <a:gdLst>
                <a:gd name="T0" fmla="*/ 384 w 574"/>
                <a:gd name="T1" fmla="*/ 0 h 569"/>
                <a:gd name="T2" fmla="*/ 419 w 574"/>
                <a:gd name="T3" fmla="*/ 4 h 569"/>
                <a:gd name="T4" fmla="*/ 454 w 574"/>
                <a:gd name="T5" fmla="*/ 14 h 569"/>
                <a:gd name="T6" fmla="*/ 486 w 574"/>
                <a:gd name="T7" fmla="*/ 32 h 569"/>
                <a:gd name="T8" fmla="*/ 515 w 574"/>
                <a:gd name="T9" fmla="*/ 55 h 569"/>
                <a:gd name="T10" fmla="*/ 518 w 574"/>
                <a:gd name="T11" fmla="*/ 58 h 569"/>
                <a:gd name="T12" fmla="*/ 542 w 574"/>
                <a:gd name="T13" fmla="*/ 87 h 569"/>
                <a:gd name="T14" fmla="*/ 559 w 574"/>
                <a:gd name="T15" fmla="*/ 119 h 569"/>
                <a:gd name="T16" fmla="*/ 569 w 574"/>
                <a:gd name="T17" fmla="*/ 154 h 569"/>
                <a:gd name="T18" fmla="*/ 574 w 574"/>
                <a:gd name="T19" fmla="*/ 189 h 569"/>
                <a:gd name="T20" fmla="*/ 569 w 574"/>
                <a:gd name="T21" fmla="*/ 224 h 569"/>
                <a:gd name="T22" fmla="*/ 559 w 574"/>
                <a:gd name="T23" fmla="*/ 259 h 569"/>
                <a:gd name="T24" fmla="*/ 543 w 574"/>
                <a:gd name="T25" fmla="*/ 291 h 569"/>
                <a:gd name="T26" fmla="*/ 520 w 574"/>
                <a:gd name="T27" fmla="*/ 320 h 569"/>
                <a:gd name="T28" fmla="*/ 319 w 574"/>
                <a:gd name="T29" fmla="*/ 516 h 569"/>
                <a:gd name="T30" fmla="*/ 290 w 574"/>
                <a:gd name="T31" fmla="*/ 540 h 569"/>
                <a:gd name="T32" fmla="*/ 258 w 574"/>
                <a:gd name="T33" fmla="*/ 556 h 569"/>
                <a:gd name="T34" fmla="*/ 224 w 574"/>
                <a:gd name="T35" fmla="*/ 566 h 569"/>
                <a:gd name="T36" fmla="*/ 190 w 574"/>
                <a:gd name="T37" fmla="*/ 569 h 569"/>
                <a:gd name="T38" fmla="*/ 153 w 574"/>
                <a:gd name="T39" fmla="*/ 566 h 569"/>
                <a:gd name="T40" fmla="*/ 120 w 574"/>
                <a:gd name="T41" fmla="*/ 554 h 569"/>
                <a:gd name="T42" fmla="*/ 88 w 574"/>
                <a:gd name="T43" fmla="*/ 538 h 569"/>
                <a:gd name="T44" fmla="*/ 59 w 574"/>
                <a:gd name="T45" fmla="*/ 513 h 569"/>
                <a:gd name="T46" fmla="*/ 56 w 574"/>
                <a:gd name="T47" fmla="*/ 510 h 569"/>
                <a:gd name="T48" fmla="*/ 31 w 574"/>
                <a:gd name="T49" fmla="*/ 481 h 569"/>
                <a:gd name="T50" fmla="*/ 15 w 574"/>
                <a:gd name="T51" fmla="*/ 449 h 569"/>
                <a:gd name="T52" fmla="*/ 5 w 574"/>
                <a:gd name="T53" fmla="*/ 416 h 569"/>
                <a:gd name="T54" fmla="*/ 0 w 574"/>
                <a:gd name="T55" fmla="*/ 380 h 569"/>
                <a:gd name="T56" fmla="*/ 3 w 574"/>
                <a:gd name="T57" fmla="*/ 345 h 569"/>
                <a:gd name="T58" fmla="*/ 14 w 574"/>
                <a:gd name="T59" fmla="*/ 311 h 569"/>
                <a:gd name="T60" fmla="*/ 31 w 574"/>
                <a:gd name="T61" fmla="*/ 279 h 569"/>
                <a:gd name="T62" fmla="*/ 54 w 574"/>
                <a:gd name="T63" fmla="*/ 250 h 569"/>
                <a:gd name="T64" fmla="*/ 254 w 574"/>
                <a:gd name="T65" fmla="*/ 54 h 569"/>
                <a:gd name="T66" fmla="*/ 283 w 574"/>
                <a:gd name="T67" fmla="*/ 30 h 569"/>
                <a:gd name="T68" fmla="*/ 315 w 574"/>
                <a:gd name="T69" fmla="*/ 13 h 569"/>
                <a:gd name="T70" fmla="*/ 350 w 574"/>
                <a:gd name="T71" fmla="*/ 3 h 569"/>
                <a:gd name="T72" fmla="*/ 384 w 574"/>
                <a:gd name="T73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" h="569">
                  <a:moveTo>
                    <a:pt x="384" y="0"/>
                  </a:moveTo>
                  <a:lnTo>
                    <a:pt x="419" y="4"/>
                  </a:lnTo>
                  <a:lnTo>
                    <a:pt x="454" y="14"/>
                  </a:lnTo>
                  <a:lnTo>
                    <a:pt x="486" y="32"/>
                  </a:lnTo>
                  <a:lnTo>
                    <a:pt x="515" y="55"/>
                  </a:lnTo>
                  <a:lnTo>
                    <a:pt x="518" y="58"/>
                  </a:lnTo>
                  <a:lnTo>
                    <a:pt x="542" y="87"/>
                  </a:lnTo>
                  <a:lnTo>
                    <a:pt x="559" y="119"/>
                  </a:lnTo>
                  <a:lnTo>
                    <a:pt x="569" y="154"/>
                  </a:lnTo>
                  <a:lnTo>
                    <a:pt x="574" y="189"/>
                  </a:lnTo>
                  <a:lnTo>
                    <a:pt x="569" y="224"/>
                  </a:lnTo>
                  <a:lnTo>
                    <a:pt x="559" y="259"/>
                  </a:lnTo>
                  <a:lnTo>
                    <a:pt x="543" y="291"/>
                  </a:lnTo>
                  <a:lnTo>
                    <a:pt x="520" y="320"/>
                  </a:lnTo>
                  <a:lnTo>
                    <a:pt x="319" y="516"/>
                  </a:lnTo>
                  <a:lnTo>
                    <a:pt x="290" y="540"/>
                  </a:lnTo>
                  <a:lnTo>
                    <a:pt x="258" y="556"/>
                  </a:lnTo>
                  <a:lnTo>
                    <a:pt x="224" y="566"/>
                  </a:lnTo>
                  <a:lnTo>
                    <a:pt x="190" y="569"/>
                  </a:lnTo>
                  <a:lnTo>
                    <a:pt x="153" y="566"/>
                  </a:lnTo>
                  <a:lnTo>
                    <a:pt x="120" y="554"/>
                  </a:lnTo>
                  <a:lnTo>
                    <a:pt x="88" y="538"/>
                  </a:lnTo>
                  <a:lnTo>
                    <a:pt x="59" y="513"/>
                  </a:lnTo>
                  <a:lnTo>
                    <a:pt x="56" y="510"/>
                  </a:lnTo>
                  <a:lnTo>
                    <a:pt x="31" y="481"/>
                  </a:lnTo>
                  <a:lnTo>
                    <a:pt x="15" y="449"/>
                  </a:lnTo>
                  <a:lnTo>
                    <a:pt x="5" y="416"/>
                  </a:lnTo>
                  <a:lnTo>
                    <a:pt x="0" y="380"/>
                  </a:lnTo>
                  <a:lnTo>
                    <a:pt x="3" y="345"/>
                  </a:lnTo>
                  <a:lnTo>
                    <a:pt x="14" y="311"/>
                  </a:lnTo>
                  <a:lnTo>
                    <a:pt x="31" y="279"/>
                  </a:lnTo>
                  <a:lnTo>
                    <a:pt x="54" y="250"/>
                  </a:lnTo>
                  <a:lnTo>
                    <a:pt x="254" y="54"/>
                  </a:lnTo>
                  <a:lnTo>
                    <a:pt x="283" y="30"/>
                  </a:lnTo>
                  <a:lnTo>
                    <a:pt x="315" y="13"/>
                  </a:lnTo>
                  <a:lnTo>
                    <a:pt x="350" y="3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4" name="Freeform 10"/>
            <p:cNvSpPr/>
            <p:nvPr/>
          </p:nvSpPr>
          <p:spPr>
            <a:xfrm>
              <a:off x="2265216" y="4521138"/>
              <a:ext cx="692920" cy="647578"/>
            </a:xfrm>
            <a:custGeom>
              <a:avLst/>
              <a:gdLst>
                <a:gd name="T0" fmla="*/ 385 w 596"/>
                <a:gd name="T1" fmla="*/ 0 h 557"/>
                <a:gd name="T2" fmla="*/ 422 w 596"/>
                <a:gd name="T3" fmla="*/ 0 h 557"/>
                <a:gd name="T4" fmla="*/ 457 w 596"/>
                <a:gd name="T5" fmla="*/ 7 h 557"/>
                <a:gd name="T6" fmla="*/ 491 w 596"/>
                <a:gd name="T7" fmla="*/ 20 h 557"/>
                <a:gd name="T8" fmla="*/ 522 w 596"/>
                <a:gd name="T9" fmla="*/ 42 h 557"/>
                <a:gd name="T10" fmla="*/ 550 w 596"/>
                <a:gd name="T11" fmla="*/ 68 h 557"/>
                <a:gd name="T12" fmla="*/ 551 w 596"/>
                <a:gd name="T13" fmla="*/ 71 h 557"/>
                <a:gd name="T14" fmla="*/ 573 w 596"/>
                <a:gd name="T15" fmla="*/ 103 h 557"/>
                <a:gd name="T16" fmla="*/ 587 w 596"/>
                <a:gd name="T17" fmla="*/ 138 h 557"/>
                <a:gd name="T18" fmla="*/ 595 w 596"/>
                <a:gd name="T19" fmla="*/ 173 h 557"/>
                <a:gd name="T20" fmla="*/ 596 w 596"/>
                <a:gd name="T21" fmla="*/ 209 h 557"/>
                <a:gd name="T22" fmla="*/ 589 w 596"/>
                <a:gd name="T23" fmla="*/ 246 h 557"/>
                <a:gd name="T24" fmla="*/ 576 w 596"/>
                <a:gd name="T25" fmla="*/ 279 h 557"/>
                <a:gd name="T26" fmla="*/ 557 w 596"/>
                <a:gd name="T27" fmla="*/ 310 h 557"/>
                <a:gd name="T28" fmla="*/ 529 w 596"/>
                <a:gd name="T29" fmla="*/ 336 h 557"/>
                <a:gd name="T30" fmla="*/ 310 w 596"/>
                <a:gd name="T31" fmla="*/ 516 h 557"/>
                <a:gd name="T32" fmla="*/ 279 w 596"/>
                <a:gd name="T33" fmla="*/ 537 h 557"/>
                <a:gd name="T34" fmla="*/ 244 w 596"/>
                <a:gd name="T35" fmla="*/ 551 h 557"/>
                <a:gd name="T36" fmla="*/ 209 w 596"/>
                <a:gd name="T37" fmla="*/ 557 h 557"/>
                <a:gd name="T38" fmla="*/ 173 w 596"/>
                <a:gd name="T39" fmla="*/ 557 h 557"/>
                <a:gd name="T40" fmla="*/ 138 w 596"/>
                <a:gd name="T41" fmla="*/ 550 h 557"/>
                <a:gd name="T42" fmla="*/ 105 w 596"/>
                <a:gd name="T43" fmla="*/ 537 h 557"/>
                <a:gd name="T44" fmla="*/ 73 w 596"/>
                <a:gd name="T45" fmla="*/ 515 h 557"/>
                <a:gd name="T46" fmla="*/ 46 w 596"/>
                <a:gd name="T47" fmla="*/ 489 h 557"/>
                <a:gd name="T48" fmla="*/ 43 w 596"/>
                <a:gd name="T49" fmla="*/ 486 h 557"/>
                <a:gd name="T50" fmla="*/ 22 w 596"/>
                <a:gd name="T51" fmla="*/ 454 h 557"/>
                <a:gd name="T52" fmla="*/ 7 w 596"/>
                <a:gd name="T53" fmla="*/ 419 h 557"/>
                <a:gd name="T54" fmla="*/ 0 w 596"/>
                <a:gd name="T55" fmla="*/ 384 h 557"/>
                <a:gd name="T56" fmla="*/ 0 w 596"/>
                <a:gd name="T57" fmla="*/ 347 h 557"/>
                <a:gd name="T58" fmla="*/ 6 w 596"/>
                <a:gd name="T59" fmla="*/ 311 h 557"/>
                <a:gd name="T60" fmla="*/ 19 w 596"/>
                <a:gd name="T61" fmla="*/ 278 h 557"/>
                <a:gd name="T62" fmla="*/ 39 w 596"/>
                <a:gd name="T63" fmla="*/ 247 h 557"/>
                <a:gd name="T64" fmla="*/ 65 w 596"/>
                <a:gd name="T65" fmla="*/ 221 h 557"/>
                <a:gd name="T66" fmla="*/ 285 w 596"/>
                <a:gd name="T67" fmla="*/ 41 h 557"/>
                <a:gd name="T68" fmla="*/ 315 w 596"/>
                <a:gd name="T69" fmla="*/ 20 h 557"/>
                <a:gd name="T70" fmla="*/ 350 w 596"/>
                <a:gd name="T71" fmla="*/ 6 h 557"/>
                <a:gd name="T72" fmla="*/ 385 w 596"/>
                <a:gd name="T7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6" h="557">
                  <a:moveTo>
                    <a:pt x="385" y="0"/>
                  </a:moveTo>
                  <a:lnTo>
                    <a:pt x="422" y="0"/>
                  </a:lnTo>
                  <a:lnTo>
                    <a:pt x="457" y="7"/>
                  </a:lnTo>
                  <a:lnTo>
                    <a:pt x="491" y="20"/>
                  </a:lnTo>
                  <a:lnTo>
                    <a:pt x="522" y="42"/>
                  </a:lnTo>
                  <a:lnTo>
                    <a:pt x="550" y="68"/>
                  </a:lnTo>
                  <a:lnTo>
                    <a:pt x="551" y="71"/>
                  </a:lnTo>
                  <a:lnTo>
                    <a:pt x="573" y="103"/>
                  </a:lnTo>
                  <a:lnTo>
                    <a:pt x="587" y="138"/>
                  </a:lnTo>
                  <a:lnTo>
                    <a:pt x="595" y="173"/>
                  </a:lnTo>
                  <a:lnTo>
                    <a:pt x="596" y="209"/>
                  </a:lnTo>
                  <a:lnTo>
                    <a:pt x="589" y="246"/>
                  </a:lnTo>
                  <a:lnTo>
                    <a:pt x="576" y="279"/>
                  </a:lnTo>
                  <a:lnTo>
                    <a:pt x="557" y="310"/>
                  </a:lnTo>
                  <a:lnTo>
                    <a:pt x="529" y="336"/>
                  </a:lnTo>
                  <a:lnTo>
                    <a:pt x="310" y="516"/>
                  </a:lnTo>
                  <a:lnTo>
                    <a:pt x="279" y="537"/>
                  </a:lnTo>
                  <a:lnTo>
                    <a:pt x="244" y="551"/>
                  </a:lnTo>
                  <a:lnTo>
                    <a:pt x="209" y="557"/>
                  </a:lnTo>
                  <a:lnTo>
                    <a:pt x="173" y="557"/>
                  </a:lnTo>
                  <a:lnTo>
                    <a:pt x="138" y="550"/>
                  </a:lnTo>
                  <a:lnTo>
                    <a:pt x="105" y="537"/>
                  </a:lnTo>
                  <a:lnTo>
                    <a:pt x="73" y="515"/>
                  </a:lnTo>
                  <a:lnTo>
                    <a:pt x="46" y="489"/>
                  </a:lnTo>
                  <a:lnTo>
                    <a:pt x="43" y="486"/>
                  </a:lnTo>
                  <a:lnTo>
                    <a:pt x="22" y="454"/>
                  </a:lnTo>
                  <a:lnTo>
                    <a:pt x="7" y="419"/>
                  </a:lnTo>
                  <a:lnTo>
                    <a:pt x="0" y="384"/>
                  </a:lnTo>
                  <a:lnTo>
                    <a:pt x="0" y="347"/>
                  </a:lnTo>
                  <a:lnTo>
                    <a:pt x="6" y="311"/>
                  </a:lnTo>
                  <a:lnTo>
                    <a:pt x="19" y="278"/>
                  </a:lnTo>
                  <a:lnTo>
                    <a:pt x="39" y="247"/>
                  </a:lnTo>
                  <a:lnTo>
                    <a:pt x="65" y="221"/>
                  </a:lnTo>
                  <a:lnTo>
                    <a:pt x="285" y="41"/>
                  </a:lnTo>
                  <a:lnTo>
                    <a:pt x="315" y="20"/>
                  </a:lnTo>
                  <a:lnTo>
                    <a:pt x="350" y="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5" name="Freeform 11"/>
            <p:cNvSpPr/>
            <p:nvPr/>
          </p:nvSpPr>
          <p:spPr>
            <a:xfrm>
              <a:off x="2355900" y="5019900"/>
              <a:ext cx="631301" cy="518527"/>
            </a:xfrm>
            <a:custGeom>
              <a:avLst/>
              <a:gdLst>
                <a:gd name="T0" fmla="*/ 363 w 543"/>
                <a:gd name="T1" fmla="*/ 0 h 446"/>
                <a:gd name="T2" fmla="*/ 393 w 543"/>
                <a:gd name="T3" fmla="*/ 1 h 446"/>
                <a:gd name="T4" fmla="*/ 425 w 543"/>
                <a:gd name="T5" fmla="*/ 7 h 446"/>
                <a:gd name="T6" fmla="*/ 453 w 543"/>
                <a:gd name="T7" fmla="*/ 19 h 446"/>
                <a:gd name="T8" fmla="*/ 480 w 543"/>
                <a:gd name="T9" fmla="*/ 36 h 446"/>
                <a:gd name="T10" fmla="*/ 504 w 543"/>
                <a:gd name="T11" fmla="*/ 60 h 446"/>
                <a:gd name="T12" fmla="*/ 521 w 543"/>
                <a:gd name="T13" fmla="*/ 87 h 446"/>
                <a:gd name="T14" fmla="*/ 524 w 543"/>
                <a:gd name="T15" fmla="*/ 90 h 446"/>
                <a:gd name="T16" fmla="*/ 536 w 543"/>
                <a:gd name="T17" fmla="*/ 121 h 446"/>
                <a:gd name="T18" fmla="*/ 543 w 543"/>
                <a:gd name="T19" fmla="*/ 153 h 446"/>
                <a:gd name="T20" fmla="*/ 543 w 543"/>
                <a:gd name="T21" fmla="*/ 185 h 446"/>
                <a:gd name="T22" fmla="*/ 537 w 543"/>
                <a:gd name="T23" fmla="*/ 215 h 446"/>
                <a:gd name="T24" fmla="*/ 525 w 543"/>
                <a:gd name="T25" fmla="*/ 244 h 446"/>
                <a:gd name="T26" fmla="*/ 509 w 543"/>
                <a:gd name="T27" fmla="*/ 270 h 446"/>
                <a:gd name="T28" fmla="*/ 488 w 543"/>
                <a:gd name="T29" fmla="*/ 294 h 446"/>
                <a:gd name="T30" fmla="*/ 460 w 543"/>
                <a:gd name="T31" fmla="*/ 313 h 446"/>
                <a:gd name="T32" fmla="*/ 242 w 543"/>
                <a:gd name="T33" fmla="*/ 429 h 446"/>
                <a:gd name="T34" fmla="*/ 211 w 543"/>
                <a:gd name="T35" fmla="*/ 441 h 446"/>
                <a:gd name="T36" fmla="*/ 181 w 543"/>
                <a:gd name="T37" fmla="*/ 446 h 446"/>
                <a:gd name="T38" fmla="*/ 149 w 543"/>
                <a:gd name="T39" fmla="*/ 446 h 446"/>
                <a:gd name="T40" fmla="*/ 118 w 543"/>
                <a:gd name="T41" fmla="*/ 441 h 446"/>
                <a:gd name="T42" fmla="*/ 89 w 543"/>
                <a:gd name="T43" fmla="*/ 429 h 446"/>
                <a:gd name="T44" fmla="*/ 63 w 543"/>
                <a:gd name="T45" fmla="*/ 410 h 446"/>
                <a:gd name="T46" fmla="*/ 40 w 543"/>
                <a:gd name="T47" fmla="*/ 388 h 446"/>
                <a:gd name="T48" fmla="*/ 21 w 543"/>
                <a:gd name="T49" fmla="*/ 361 h 446"/>
                <a:gd name="T50" fmla="*/ 19 w 543"/>
                <a:gd name="T51" fmla="*/ 358 h 446"/>
                <a:gd name="T52" fmla="*/ 6 w 543"/>
                <a:gd name="T53" fmla="*/ 327 h 446"/>
                <a:gd name="T54" fmla="*/ 0 w 543"/>
                <a:gd name="T55" fmla="*/ 295 h 446"/>
                <a:gd name="T56" fmla="*/ 0 w 543"/>
                <a:gd name="T57" fmla="*/ 263 h 446"/>
                <a:gd name="T58" fmla="*/ 5 w 543"/>
                <a:gd name="T59" fmla="*/ 233 h 446"/>
                <a:gd name="T60" fmla="*/ 16 w 543"/>
                <a:gd name="T61" fmla="*/ 204 h 446"/>
                <a:gd name="T62" fmla="*/ 34 w 543"/>
                <a:gd name="T63" fmla="*/ 176 h 446"/>
                <a:gd name="T64" fmla="*/ 56 w 543"/>
                <a:gd name="T65" fmla="*/ 154 h 446"/>
                <a:gd name="T66" fmla="*/ 83 w 543"/>
                <a:gd name="T67" fmla="*/ 135 h 446"/>
                <a:gd name="T68" fmla="*/ 301 w 543"/>
                <a:gd name="T69" fmla="*/ 19 h 446"/>
                <a:gd name="T70" fmla="*/ 331 w 543"/>
                <a:gd name="T71" fmla="*/ 6 h 446"/>
                <a:gd name="T72" fmla="*/ 363 w 543"/>
                <a:gd name="T73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3" h="446">
                  <a:moveTo>
                    <a:pt x="363" y="0"/>
                  </a:moveTo>
                  <a:lnTo>
                    <a:pt x="393" y="1"/>
                  </a:lnTo>
                  <a:lnTo>
                    <a:pt x="425" y="7"/>
                  </a:lnTo>
                  <a:lnTo>
                    <a:pt x="453" y="19"/>
                  </a:lnTo>
                  <a:lnTo>
                    <a:pt x="480" y="36"/>
                  </a:lnTo>
                  <a:lnTo>
                    <a:pt x="504" y="60"/>
                  </a:lnTo>
                  <a:lnTo>
                    <a:pt x="521" y="87"/>
                  </a:lnTo>
                  <a:lnTo>
                    <a:pt x="524" y="90"/>
                  </a:lnTo>
                  <a:lnTo>
                    <a:pt x="536" y="121"/>
                  </a:lnTo>
                  <a:lnTo>
                    <a:pt x="543" y="153"/>
                  </a:lnTo>
                  <a:lnTo>
                    <a:pt x="543" y="185"/>
                  </a:lnTo>
                  <a:lnTo>
                    <a:pt x="537" y="215"/>
                  </a:lnTo>
                  <a:lnTo>
                    <a:pt x="525" y="244"/>
                  </a:lnTo>
                  <a:lnTo>
                    <a:pt x="509" y="270"/>
                  </a:lnTo>
                  <a:lnTo>
                    <a:pt x="488" y="294"/>
                  </a:lnTo>
                  <a:lnTo>
                    <a:pt x="460" y="313"/>
                  </a:lnTo>
                  <a:lnTo>
                    <a:pt x="242" y="429"/>
                  </a:lnTo>
                  <a:lnTo>
                    <a:pt x="211" y="441"/>
                  </a:lnTo>
                  <a:lnTo>
                    <a:pt x="181" y="446"/>
                  </a:lnTo>
                  <a:lnTo>
                    <a:pt x="149" y="446"/>
                  </a:lnTo>
                  <a:lnTo>
                    <a:pt x="118" y="441"/>
                  </a:lnTo>
                  <a:lnTo>
                    <a:pt x="89" y="429"/>
                  </a:lnTo>
                  <a:lnTo>
                    <a:pt x="63" y="410"/>
                  </a:lnTo>
                  <a:lnTo>
                    <a:pt x="40" y="388"/>
                  </a:lnTo>
                  <a:lnTo>
                    <a:pt x="21" y="361"/>
                  </a:lnTo>
                  <a:lnTo>
                    <a:pt x="19" y="358"/>
                  </a:lnTo>
                  <a:lnTo>
                    <a:pt x="6" y="327"/>
                  </a:lnTo>
                  <a:lnTo>
                    <a:pt x="0" y="295"/>
                  </a:lnTo>
                  <a:lnTo>
                    <a:pt x="0" y="263"/>
                  </a:lnTo>
                  <a:lnTo>
                    <a:pt x="5" y="233"/>
                  </a:lnTo>
                  <a:lnTo>
                    <a:pt x="16" y="204"/>
                  </a:lnTo>
                  <a:lnTo>
                    <a:pt x="34" y="176"/>
                  </a:lnTo>
                  <a:lnTo>
                    <a:pt x="56" y="154"/>
                  </a:lnTo>
                  <a:lnTo>
                    <a:pt x="83" y="135"/>
                  </a:lnTo>
                  <a:lnTo>
                    <a:pt x="301" y="19"/>
                  </a:lnTo>
                  <a:lnTo>
                    <a:pt x="331" y="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6" name="Freeform 12"/>
            <p:cNvSpPr/>
            <p:nvPr/>
          </p:nvSpPr>
          <p:spPr>
            <a:xfrm>
              <a:off x="305042" y="3914251"/>
              <a:ext cx="2367089" cy="2563572"/>
            </a:xfrm>
            <a:custGeom>
              <a:avLst/>
              <a:gdLst>
                <a:gd name="T0" fmla="*/ 1140 w 2036"/>
                <a:gd name="T1" fmla="*/ 4 h 2205"/>
                <a:gd name="T2" fmla="*/ 1209 w 2036"/>
                <a:gd name="T3" fmla="*/ 29 h 2205"/>
                <a:gd name="T4" fmla="*/ 1280 w 2036"/>
                <a:gd name="T5" fmla="*/ 74 h 2205"/>
                <a:gd name="T6" fmla="*/ 1359 w 2036"/>
                <a:gd name="T7" fmla="*/ 135 h 2205"/>
                <a:gd name="T8" fmla="*/ 1444 w 2036"/>
                <a:gd name="T9" fmla="*/ 211 h 2205"/>
                <a:gd name="T10" fmla="*/ 1545 w 2036"/>
                <a:gd name="T11" fmla="*/ 302 h 2205"/>
                <a:gd name="T12" fmla="*/ 1686 w 2036"/>
                <a:gd name="T13" fmla="*/ 419 h 2205"/>
                <a:gd name="T14" fmla="*/ 1796 w 2036"/>
                <a:gd name="T15" fmla="*/ 533 h 2205"/>
                <a:gd name="T16" fmla="*/ 1876 w 2036"/>
                <a:gd name="T17" fmla="*/ 650 h 2205"/>
                <a:gd name="T18" fmla="*/ 1933 w 2036"/>
                <a:gd name="T19" fmla="*/ 762 h 2205"/>
                <a:gd name="T20" fmla="*/ 1971 w 2036"/>
                <a:gd name="T21" fmla="*/ 867 h 2205"/>
                <a:gd name="T22" fmla="*/ 1994 w 2036"/>
                <a:gd name="T23" fmla="*/ 961 h 2205"/>
                <a:gd name="T24" fmla="*/ 2009 w 2036"/>
                <a:gd name="T25" fmla="*/ 1040 h 2205"/>
                <a:gd name="T26" fmla="*/ 2017 w 2036"/>
                <a:gd name="T27" fmla="*/ 1098 h 2205"/>
                <a:gd name="T28" fmla="*/ 2026 w 2036"/>
                <a:gd name="T29" fmla="*/ 1162 h 2205"/>
                <a:gd name="T30" fmla="*/ 2032 w 2036"/>
                <a:gd name="T31" fmla="*/ 1223 h 2205"/>
                <a:gd name="T32" fmla="*/ 2035 w 2036"/>
                <a:gd name="T33" fmla="*/ 1268 h 2205"/>
                <a:gd name="T34" fmla="*/ 2036 w 2036"/>
                <a:gd name="T35" fmla="*/ 1285 h 2205"/>
                <a:gd name="T36" fmla="*/ 2035 w 2036"/>
                <a:gd name="T37" fmla="*/ 1332 h 2205"/>
                <a:gd name="T38" fmla="*/ 2028 w 2036"/>
                <a:gd name="T39" fmla="*/ 1395 h 2205"/>
                <a:gd name="T40" fmla="*/ 2009 w 2036"/>
                <a:gd name="T41" fmla="*/ 1464 h 2205"/>
                <a:gd name="T42" fmla="*/ 1977 w 2036"/>
                <a:gd name="T43" fmla="*/ 1533 h 2205"/>
                <a:gd name="T44" fmla="*/ 1924 w 2036"/>
                <a:gd name="T45" fmla="*/ 1589 h 2205"/>
                <a:gd name="T46" fmla="*/ 1812 w 2036"/>
                <a:gd name="T47" fmla="*/ 1690 h 2205"/>
                <a:gd name="T48" fmla="*/ 1709 w 2036"/>
                <a:gd name="T49" fmla="*/ 1797 h 2205"/>
                <a:gd name="T50" fmla="*/ 1613 w 2036"/>
                <a:gd name="T51" fmla="*/ 1905 h 2205"/>
                <a:gd name="T52" fmla="*/ 1520 w 2036"/>
                <a:gd name="T53" fmla="*/ 2007 h 2205"/>
                <a:gd name="T54" fmla="*/ 1427 w 2036"/>
                <a:gd name="T55" fmla="*/ 2094 h 2205"/>
                <a:gd name="T56" fmla="*/ 1334 w 2036"/>
                <a:gd name="T57" fmla="*/ 2161 h 2205"/>
                <a:gd name="T58" fmla="*/ 1235 w 2036"/>
                <a:gd name="T59" fmla="*/ 2199 h 2205"/>
                <a:gd name="T60" fmla="*/ 1136 w 2036"/>
                <a:gd name="T61" fmla="*/ 2203 h 2205"/>
                <a:gd name="T62" fmla="*/ 1030 w 2036"/>
                <a:gd name="T63" fmla="*/ 2176 h 2205"/>
                <a:gd name="T64" fmla="*/ 913 w 2036"/>
                <a:gd name="T65" fmla="*/ 2125 h 2205"/>
                <a:gd name="T66" fmla="*/ 788 w 2036"/>
                <a:gd name="T67" fmla="*/ 2053 h 2205"/>
                <a:gd name="T68" fmla="*/ 652 w 2036"/>
                <a:gd name="T69" fmla="*/ 1968 h 2205"/>
                <a:gd name="T70" fmla="*/ 564 w 2036"/>
                <a:gd name="T71" fmla="*/ 1912 h 2205"/>
                <a:gd name="T72" fmla="*/ 407 w 2036"/>
                <a:gd name="T73" fmla="*/ 1805 h 2205"/>
                <a:gd name="T74" fmla="*/ 276 w 2036"/>
                <a:gd name="T75" fmla="*/ 1706 h 2205"/>
                <a:gd name="T76" fmla="*/ 164 w 2036"/>
                <a:gd name="T77" fmla="*/ 1621 h 2205"/>
                <a:gd name="T78" fmla="*/ 97 w 2036"/>
                <a:gd name="T79" fmla="*/ 1560 h 2205"/>
                <a:gd name="T80" fmla="*/ 47 w 2036"/>
                <a:gd name="T81" fmla="*/ 1485 h 2205"/>
                <a:gd name="T82" fmla="*/ 13 w 2036"/>
                <a:gd name="T83" fmla="*/ 1392 h 2205"/>
                <a:gd name="T84" fmla="*/ 0 w 2036"/>
                <a:gd name="T85" fmla="*/ 1281 h 2205"/>
                <a:gd name="T86" fmla="*/ 9 w 2036"/>
                <a:gd name="T87" fmla="*/ 1155 h 2205"/>
                <a:gd name="T88" fmla="*/ 42 w 2036"/>
                <a:gd name="T89" fmla="*/ 1009 h 2205"/>
                <a:gd name="T90" fmla="*/ 771 w 2036"/>
                <a:gd name="T91" fmla="*/ 170 h 2205"/>
                <a:gd name="T92" fmla="*/ 870 w 2036"/>
                <a:gd name="T93" fmla="*/ 90 h 2205"/>
                <a:gd name="T94" fmla="*/ 957 w 2036"/>
                <a:gd name="T95" fmla="*/ 35 h 2205"/>
                <a:gd name="T96" fmla="*/ 1034 w 2036"/>
                <a:gd name="T97" fmla="*/ 5 h 2205"/>
                <a:gd name="T98" fmla="*/ 1105 w 2036"/>
                <a:gd name="T99" fmla="*/ 0 h 2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36" h="2205">
                  <a:moveTo>
                    <a:pt x="1105" y="0"/>
                  </a:moveTo>
                  <a:lnTo>
                    <a:pt x="1140" y="4"/>
                  </a:lnTo>
                  <a:lnTo>
                    <a:pt x="1174" y="14"/>
                  </a:lnTo>
                  <a:lnTo>
                    <a:pt x="1209" y="29"/>
                  </a:lnTo>
                  <a:lnTo>
                    <a:pt x="1244" y="49"/>
                  </a:lnTo>
                  <a:lnTo>
                    <a:pt x="1280" y="74"/>
                  </a:lnTo>
                  <a:lnTo>
                    <a:pt x="1318" y="101"/>
                  </a:lnTo>
                  <a:lnTo>
                    <a:pt x="1359" y="135"/>
                  </a:lnTo>
                  <a:lnTo>
                    <a:pt x="1401" y="171"/>
                  </a:lnTo>
                  <a:lnTo>
                    <a:pt x="1444" y="211"/>
                  </a:lnTo>
                  <a:lnTo>
                    <a:pt x="1492" y="254"/>
                  </a:lnTo>
                  <a:lnTo>
                    <a:pt x="1545" y="302"/>
                  </a:lnTo>
                  <a:lnTo>
                    <a:pt x="1619" y="362"/>
                  </a:lnTo>
                  <a:lnTo>
                    <a:pt x="1686" y="419"/>
                  </a:lnTo>
                  <a:lnTo>
                    <a:pt x="1745" y="475"/>
                  </a:lnTo>
                  <a:lnTo>
                    <a:pt x="1796" y="533"/>
                  </a:lnTo>
                  <a:lnTo>
                    <a:pt x="1840" y="592"/>
                  </a:lnTo>
                  <a:lnTo>
                    <a:pt x="1876" y="650"/>
                  </a:lnTo>
                  <a:lnTo>
                    <a:pt x="1908" y="707"/>
                  </a:lnTo>
                  <a:lnTo>
                    <a:pt x="1933" y="762"/>
                  </a:lnTo>
                  <a:lnTo>
                    <a:pt x="1955" y="816"/>
                  </a:lnTo>
                  <a:lnTo>
                    <a:pt x="1971" y="867"/>
                  </a:lnTo>
                  <a:lnTo>
                    <a:pt x="1984" y="916"/>
                  </a:lnTo>
                  <a:lnTo>
                    <a:pt x="1994" y="961"/>
                  </a:lnTo>
                  <a:lnTo>
                    <a:pt x="2003" y="1002"/>
                  </a:lnTo>
                  <a:lnTo>
                    <a:pt x="2009" y="1040"/>
                  </a:lnTo>
                  <a:lnTo>
                    <a:pt x="2013" y="1072"/>
                  </a:lnTo>
                  <a:lnTo>
                    <a:pt x="2017" y="1098"/>
                  </a:lnTo>
                  <a:lnTo>
                    <a:pt x="2023" y="1130"/>
                  </a:lnTo>
                  <a:lnTo>
                    <a:pt x="2026" y="1162"/>
                  </a:lnTo>
                  <a:lnTo>
                    <a:pt x="2031" y="1194"/>
                  </a:lnTo>
                  <a:lnTo>
                    <a:pt x="2032" y="1223"/>
                  </a:lnTo>
                  <a:lnTo>
                    <a:pt x="2035" y="1248"/>
                  </a:lnTo>
                  <a:lnTo>
                    <a:pt x="2035" y="1268"/>
                  </a:lnTo>
                  <a:lnTo>
                    <a:pt x="2036" y="1281"/>
                  </a:lnTo>
                  <a:lnTo>
                    <a:pt x="2036" y="1285"/>
                  </a:lnTo>
                  <a:lnTo>
                    <a:pt x="2036" y="1307"/>
                  </a:lnTo>
                  <a:lnTo>
                    <a:pt x="2035" y="1332"/>
                  </a:lnTo>
                  <a:lnTo>
                    <a:pt x="2032" y="1363"/>
                  </a:lnTo>
                  <a:lnTo>
                    <a:pt x="2028" y="1395"/>
                  </a:lnTo>
                  <a:lnTo>
                    <a:pt x="2020" y="1429"/>
                  </a:lnTo>
                  <a:lnTo>
                    <a:pt x="2009" y="1464"/>
                  </a:lnTo>
                  <a:lnTo>
                    <a:pt x="1994" y="1499"/>
                  </a:lnTo>
                  <a:lnTo>
                    <a:pt x="1977" y="1533"/>
                  </a:lnTo>
                  <a:lnTo>
                    <a:pt x="1953" y="1563"/>
                  </a:lnTo>
                  <a:lnTo>
                    <a:pt x="1924" y="1589"/>
                  </a:lnTo>
                  <a:lnTo>
                    <a:pt x="1866" y="1639"/>
                  </a:lnTo>
                  <a:lnTo>
                    <a:pt x="1812" y="1690"/>
                  </a:lnTo>
                  <a:lnTo>
                    <a:pt x="1760" y="1744"/>
                  </a:lnTo>
                  <a:lnTo>
                    <a:pt x="1709" y="1797"/>
                  </a:lnTo>
                  <a:lnTo>
                    <a:pt x="1660" y="1851"/>
                  </a:lnTo>
                  <a:lnTo>
                    <a:pt x="1613" y="1905"/>
                  </a:lnTo>
                  <a:lnTo>
                    <a:pt x="1567" y="1957"/>
                  </a:lnTo>
                  <a:lnTo>
                    <a:pt x="1520" y="2007"/>
                  </a:lnTo>
                  <a:lnTo>
                    <a:pt x="1473" y="2053"/>
                  </a:lnTo>
                  <a:lnTo>
                    <a:pt x="1427" y="2094"/>
                  </a:lnTo>
                  <a:lnTo>
                    <a:pt x="1380" y="2131"/>
                  </a:lnTo>
                  <a:lnTo>
                    <a:pt x="1334" y="2161"/>
                  </a:lnTo>
                  <a:lnTo>
                    <a:pt x="1286" y="2184"/>
                  </a:lnTo>
                  <a:lnTo>
                    <a:pt x="1235" y="2199"/>
                  </a:lnTo>
                  <a:lnTo>
                    <a:pt x="1187" y="2205"/>
                  </a:lnTo>
                  <a:lnTo>
                    <a:pt x="1136" y="2203"/>
                  </a:lnTo>
                  <a:lnTo>
                    <a:pt x="1084" y="2193"/>
                  </a:lnTo>
                  <a:lnTo>
                    <a:pt x="1030" y="2176"/>
                  </a:lnTo>
                  <a:lnTo>
                    <a:pt x="973" y="2152"/>
                  </a:lnTo>
                  <a:lnTo>
                    <a:pt x="913" y="2125"/>
                  </a:lnTo>
                  <a:lnTo>
                    <a:pt x="852" y="2091"/>
                  </a:lnTo>
                  <a:lnTo>
                    <a:pt x="788" y="2053"/>
                  </a:lnTo>
                  <a:lnTo>
                    <a:pt x="721" y="2013"/>
                  </a:lnTo>
                  <a:lnTo>
                    <a:pt x="652" y="1968"/>
                  </a:lnTo>
                  <a:lnTo>
                    <a:pt x="579" y="1921"/>
                  </a:lnTo>
                  <a:lnTo>
                    <a:pt x="564" y="1912"/>
                  </a:lnTo>
                  <a:lnTo>
                    <a:pt x="481" y="1859"/>
                  </a:lnTo>
                  <a:lnTo>
                    <a:pt x="407" y="1805"/>
                  </a:lnTo>
                  <a:lnTo>
                    <a:pt x="339" y="1754"/>
                  </a:lnTo>
                  <a:lnTo>
                    <a:pt x="276" y="1706"/>
                  </a:lnTo>
                  <a:lnTo>
                    <a:pt x="218" y="1662"/>
                  </a:lnTo>
                  <a:lnTo>
                    <a:pt x="164" y="1621"/>
                  </a:lnTo>
                  <a:lnTo>
                    <a:pt x="129" y="1592"/>
                  </a:lnTo>
                  <a:lnTo>
                    <a:pt x="97" y="1560"/>
                  </a:lnTo>
                  <a:lnTo>
                    <a:pt x="70" y="1524"/>
                  </a:lnTo>
                  <a:lnTo>
                    <a:pt x="47" y="1485"/>
                  </a:lnTo>
                  <a:lnTo>
                    <a:pt x="28" y="1440"/>
                  </a:lnTo>
                  <a:lnTo>
                    <a:pt x="13" y="1392"/>
                  </a:lnTo>
                  <a:lnTo>
                    <a:pt x="4" y="1339"/>
                  </a:lnTo>
                  <a:lnTo>
                    <a:pt x="0" y="1281"/>
                  </a:lnTo>
                  <a:lnTo>
                    <a:pt x="1" y="1220"/>
                  </a:lnTo>
                  <a:lnTo>
                    <a:pt x="9" y="1155"/>
                  </a:lnTo>
                  <a:lnTo>
                    <a:pt x="23" y="1085"/>
                  </a:lnTo>
                  <a:lnTo>
                    <a:pt x="42" y="1009"/>
                  </a:lnTo>
                  <a:lnTo>
                    <a:pt x="68" y="929"/>
                  </a:lnTo>
                  <a:lnTo>
                    <a:pt x="771" y="170"/>
                  </a:lnTo>
                  <a:lnTo>
                    <a:pt x="823" y="126"/>
                  </a:lnTo>
                  <a:lnTo>
                    <a:pt x="870" y="90"/>
                  </a:lnTo>
                  <a:lnTo>
                    <a:pt x="915" y="59"/>
                  </a:lnTo>
                  <a:lnTo>
                    <a:pt x="957" y="35"/>
                  </a:lnTo>
                  <a:lnTo>
                    <a:pt x="996" y="17"/>
                  </a:lnTo>
                  <a:lnTo>
                    <a:pt x="1034" y="5"/>
                  </a:lnTo>
                  <a:lnTo>
                    <a:pt x="1071" y="0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7" name="Freeform 13"/>
            <p:cNvSpPr/>
            <p:nvPr/>
          </p:nvSpPr>
          <p:spPr>
            <a:xfrm>
              <a:off x="-298355" y="5451232"/>
              <a:ext cx="2047369" cy="1406767"/>
            </a:xfrm>
            <a:custGeom>
              <a:avLst/>
              <a:gdLst>
                <a:gd name="T0" fmla="*/ 771 w 1761"/>
                <a:gd name="T1" fmla="*/ 0 h 1210"/>
                <a:gd name="T2" fmla="*/ 1761 w 1761"/>
                <a:gd name="T3" fmla="*/ 630 h 1210"/>
                <a:gd name="T4" fmla="*/ 1392 w 1761"/>
                <a:gd name="T5" fmla="*/ 1210 h 1210"/>
                <a:gd name="T6" fmla="*/ 0 w 1761"/>
                <a:gd name="T7" fmla="*/ 1210 h 1210"/>
                <a:gd name="T8" fmla="*/ 771 w 1761"/>
                <a:gd name="T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1" h="1210">
                  <a:moveTo>
                    <a:pt x="771" y="0"/>
                  </a:moveTo>
                  <a:lnTo>
                    <a:pt x="1761" y="630"/>
                  </a:lnTo>
                  <a:lnTo>
                    <a:pt x="1392" y="1210"/>
                  </a:lnTo>
                  <a:lnTo>
                    <a:pt x="0" y="121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8" name="Freeform 14"/>
            <p:cNvSpPr/>
            <p:nvPr/>
          </p:nvSpPr>
          <p:spPr>
            <a:xfrm>
              <a:off x="907278" y="2493532"/>
              <a:ext cx="1783455" cy="3777345"/>
            </a:xfrm>
            <a:custGeom>
              <a:avLst/>
              <a:gdLst>
                <a:gd name="T0" fmla="*/ 233 w 1534"/>
                <a:gd name="T1" fmla="*/ 0 h 3249"/>
                <a:gd name="T2" fmla="*/ 1302 w 1534"/>
                <a:gd name="T3" fmla="*/ 0 h 3249"/>
                <a:gd name="T4" fmla="*/ 1344 w 1534"/>
                <a:gd name="T5" fmla="*/ 3 h 3249"/>
                <a:gd name="T6" fmla="*/ 1383 w 1534"/>
                <a:gd name="T7" fmla="*/ 14 h 3249"/>
                <a:gd name="T8" fmla="*/ 1419 w 1534"/>
                <a:gd name="T9" fmla="*/ 32 h 3249"/>
                <a:gd name="T10" fmla="*/ 1451 w 1534"/>
                <a:gd name="T11" fmla="*/ 54 h 3249"/>
                <a:gd name="T12" fmla="*/ 1479 w 1534"/>
                <a:gd name="T13" fmla="*/ 83 h 3249"/>
                <a:gd name="T14" fmla="*/ 1502 w 1534"/>
                <a:gd name="T15" fmla="*/ 115 h 3249"/>
                <a:gd name="T16" fmla="*/ 1520 w 1534"/>
                <a:gd name="T17" fmla="*/ 151 h 3249"/>
                <a:gd name="T18" fmla="*/ 1531 w 1534"/>
                <a:gd name="T19" fmla="*/ 190 h 3249"/>
                <a:gd name="T20" fmla="*/ 1534 w 1534"/>
                <a:gd name="T21" fmla="*/ 233 h 3249"/>
                <a:gd name="T22" fmla="*/ 1534 w 1534"/>
                <a:gd name="T23" fmla="*/ 3015 h 3249"/>
                <a:gd name="T24" fmla="*/ 1531 w 1534"/>
                <a:gd name="T25" fmla="*/ 3057 h 3249"/>
                <a:gd name="T26" fmla="*/ 1520 w 1534"/>
                <a:gd name="T27" fmla="*/ 3097 h 3249"/>
                <a:gd name="T28" fmla="*/ 1502 w 1534"/>
                <a:gd name="T29" fmla="*/ 3133 h 3249"/>
                <a:gd name="T30" fmla="*/ 1479 w 1534"/>
                <a:gd name="T31" fmla="*/ 3166 h 3249"/>
                <a:gd name="T32" fmla="*/ 1451 w 1534"/>
                <a:gd name="T33" fmla="*/ 3194 h 3249"/>
                <a:gd name="T34" fmla="*/ 1419 w 1534"/>
                <a:gd name="T35" fmla="*/ 3217 h 3249"/>
                <a:gd name="T36" fmla="*/ 1383 w 1534"/>
                <a:gd name="T37" fmla="*/ 3235 h 3249"/>
                <a:gd name="T38" fmla="*/ 1344 w 1534"/>
                <a:gd name="T39" fmla="*/ 3245 h 3249"/>
                <a:gd name="T40" fmla="*/ 1302 w 1534"/>
                <a:gd name="T41" fmla="*/ 3249 h 3249"/>
                <a:gd name="T42" fmla="*/ 233 w 1534"/>
                <a:gd name="T43" fmla="*/ 3249 h 3249"/>
                <a:gd name="T44" fmla="*/ 190 w 1534"/>
                <a:gd name="T45" fmla="*/ 3245 h 3249"/>
                <a:gd name="T46" fmla="*/ 151 w 1534"/>
                <a:gd name="T47" fmla="*/ 3235 h 3249"/>
                <a:gd name="T48" fmla="*/ 115 w 1534"/>
                <a:gd name="T49" fmla="*/ 3217 h 3249"/>
                <a:gd name="T50" fmla="*/ 83 w 1534"/>
                <a:gd name="T51" fmla="*/ 3194 h 3249"/>
                <a:gd name="T52" fmla="*/ 55 w 1534"/>
                <a:gd name="T53" fmla="*/ 3166 h 3249"/>
                <a:gd name="T54" fmla="*/ 32 w 1534"/>
                <a:gd name="T55" fmla="*/ 3133 h 3249"/>
                <a:gd name="T56" fmla="*/ 14 w 1534"/>
                <a:gd name="T57" fmla="*/ 3097 h 3249"/>
                <a:gd name="T58" fmla="*/ 3 w 1534"/>
                <a:gd name="T59" fmla="*/ 3057 h 3249"/>
                <a:gd name="T60" fmla="*/ 0 w 1534"/>
                <a:gd name="T61" fmla="*/ 3015 h 3249"/>
                <a:gd name="T62" fmla="*/ 0 w 1534"/>
                <a:gd name="T63" fmla="*/ 233 h 3249"/>
                <a:gd name="T64" fmla="*/ 3 w 1534"/>
                <a:gd name="T65" fmla="*/ 190 h 3249"/>
                <a:gd name="T66" fmla="*/ 14 w 1534"/>
                <a:gd name="T67" fmla="*/ 151 h 3249"/>
                <a:gd name="T68" fmla="*/ 32 w 1534"/>
                <a:gd name="T69" fmla="*/ 115 h 3249"/>
                <a:gd name="T70" fmla="*/ 55 w 1534"/>
                <a:gd name="T71" fmla="*/ 83 h 3249"/>
                <a:gd name="T72" fmla="*/ 83 w 1534"/>
                <a:gd name="T73" fmla="*/ 54 h 3249"/>
                <a:gd name="T74" fmla="*/ 115 w 1534"/>
                <a:gd name="T75" fmla="*/ 32 h 3249"/>
                <a:gd name="T76" fmla="*/ 151 w 1534"/>
                <a:gd name="T77" fmla="*/ 14 h 3249"/>
                <a:gd name="T78" fmla="*/ 190 w 1534"/>
                <a:gd name="T79" fmla="*/ 3 h 3249"/>
                <a:gd name="T80" fmla="*/ 233 w 1534"/>
                <a:gd name="T81" fmla="*/ 0 h 3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34" h="3249">
                  <a:moveTo>
                    <a:pt x="233" y="0"/>
                  </a:moveTo>
                  <a:lnTo>
                    <a:pt x="1302" y="0"/>
                  </a:lnTo>
                  <a:lnTo>
                    <a:pt x="1344" y="3"/>
                  </a:lnTo>
                  <a:lnTo>
                    <a:pt x="1383" y="14"/>
                  </a:lnTo>
                  <a:lnTo>
                    <a:pt x="1419" y="32"/>
                  </a:lnTo>
                  <a:lnTo>
                    <a:pt x="1451" y="54"/>
                  </a:lnTo>
                  <a:lnTo>
                    <a:pt x="1479" y="83"/>
                  </a:lnTo>
                  <a:lnTo>
                    <a:pt x="1502" y="115"/>
                  </a:lnTo>
                  <a:lnTo>
                    <a:pt x="1520" y="151"/>
                  </a:lnTo>
                  <a:lnTo>
                    <a:pt x="1531" y="190"/>
                  </a:lnTo>
                  <a:lnTo>
                    <a:pt x="1534" y="233"/>
                  </a:lnTo>
                  <a:lnTo>
                    <a:pt x="1534" y="3015"/>
                  </a:lnTo>
                  <a:lnTo>
                    <a:pt x="1531" y="3057"/>
                  </a:lnTo>
                  <a:lnTo>
                    <a:pt x="1520" y="3097"/>
                  </a:lnTo>
                  <a:lnTo>
                    <a:pt x="1502" y="3133"/>
                  </a:lnTo>
                  <a:lnTo>
                    <a:pt x="1479" y="3166"/>
                  </a:lnTo>
                  <a:lnTo>
                    <a:pt x="1451" y="3194"/>
                  </a:lnTo>
                  <a:lnTo>
                    <a:pt x="1419" y="3217"/>
                  </a:lnTo>
                  <a:lnTo>
                    <a:pt x="1383" y="3235"/>
                  </a:lnTo>
                  <a:lnTo>
                    <a:pt x="1344" y="3245"/>
                  </a:lnTo>
                  <a:lnTo>
                    <a:pt x="1302" y="3249"/>
                  </a:lnTo>
                  <a:lnTo>
                    <a:pt x="233" y="3249"/>
                  </a:lnTo>
                  <a:lnTo>
                    <a:pt x="190" y="3245"/>
                  </a:lnTo>
                  <a:lnTo>
                    <a:pt x="151" y="3235"/>
                  </a:lnTo>
                  <a:lnTo>
                    <a:pt x="115" y="3217"/>
                  </a:lnTo>
                  <a:lnTo>
                    <a:pt x="83" y="3194"/>
                  </a:lnTo>
                  <a:lnTo>
                    <a:pt x="55" y="3166"/>
                  </a:lnTo>
                  <a:lnTo>
                    <a:pt x="32" y="3133"/>
                  </a:lnTo>
                  <a:lnTo>
                    <a:pt x="14" y="3097"/>
                  </a:lnTo>
                  <a:lnTo>
                    <a:pt x="3" y="3057"/>
                  </a:lnTo>
                  <a:lnTo>
                    <a:pt x="0" y="3015"/>
                  </a:lnTo>
                  <a:lnTo>
                    <a:pt x="0" y="233"/>
                  </a:lnTo>
                  <a:lnTo>
                    <a:pt x="3" y="190"/>
                  </a:lnTo>
                  <a:lnTo>
                    <a:pt x="14" y="151"/>
                  </a:lnTo>
                  <a:lnTo>
                    <a:pt x="32" y="115"/>
                  </a:lnTo>
                  <a:lnTo>
                    <a:pt x="55" y="83"/>
                  </a:lnTo>
                  <a:lnTo>
                    <a:pt x="83" y="54"/>
                  </a:lnTo>
                  <a:lnTo>
                    <a:pt x="115" y="32"/>
                  </a:lnTo>
                  <a:lnTo>
                    <a:pt x="151" y="14"/>
                  </a:lnTo>
                  <a:lnTo>
                    <a:pt x="190" y="3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09" name="Freeform 16"/>
            <p:cNvSpPr/>
            <p:nvPr/>
          </p:nvSpPr>
          <p:spPr>
            <a:xfrm>
              <a:off x="1639728" y="2753958"/>
              <a:ext cx="312744" cy="75570"/>
            </a:xfrm>
            <a:custGeom>
              <a:avLst/>
              <a:gdLst>
                <a:gd name="T0" fmla="*/ 33 w 269"/>
                <a:gd name="T1" fmla="*/ 0 h 65"/>
                <a:gd name="T2" fmla="*/ 237 w 269"/>
                <a:gd name="T3" fmla="*/ 0 h 65"/>
                <a:gd name="T4" fmla="*/ 248 w 269"/>
                <a:gd name="T5" fmla="*/ 3 h 65"/>
                <a:gd name="T6" fmla="*/ 259 w 269"/>
                <a:gd name="T7" fmla="*/ 9 h 65"/>
                <a:gd name="T8" fmla="*/ 266 w 269"/>
                <a:gd name="T9" fmla="*/ 20 h 65"/>
                <a:gd name="T10" fmla="*/ 269 w 269"/>
                <a:gd name="T11" fmla="*/ 32 h 65"/>
                <a:gd name="T12" fmla="*/ 266 w 269"/>
                <a:gd name="T13" fmla="*/ 45 h 65"/>
                <a:gd name="T14" fmla="*/ 259 w 269"/>
                <a:gd name="T15" fmla="*/ 55 h 65"/>
                <a:gd name="T16" fmla="*/ 248 w 269"/>
                <a:gd name="T17" fmla="*/ 62 h 65"/>
                <a:gd name="T18" fmla="*/ 237 w 269"/>
                <a:gd name="T19" fmla="*/ 65 h 65"/>
                <a:gd name="T20" fmla="*/ 33 w 269"/>
                <a:gd name="T21" fmla="*/ 65 h 65"/>
                <a:gd name="T22" fmla="*/ 20 w 269"/>
                <a:gd name="T23" fmla="*/ 62 h 65"/>
                <a:gd name="T24" fmla="*/ 10 w 269"/>
                <a:gd name="T25" fmla="*/ 55 h 65"/>
                <a:gd name="T26" fmla="*/ 3 w 269"/>
                <a:gd name="T27" fmla="*/ 45 h 65"/>
                <a:gd name="T28" fmla="*/ 0 w 269"/>
                <a:gd name="T29" fmla="*/ 32 h 65"/>
                <a:gd name="T30" fmla="*/ 3 w 269"/>
                <a:gd name="T31" fmla="*/ 20 h 65"/>
                <a:gd name="T32" fmla="*/ 10 w 269"/>
                <a:gd name="T33" fmla="*/ 9 h 65"/>
                <a:gd name="T34" fmla="*/ 20 w 269"/>
                <a:gd name="T35" fmla="*/ 3 h 65"/>
                <a:gd name="T36" fmla="*/ 33 w 269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65">
                  <a:moveTo>
                    <a:pt x="33" y="0"/>
                  </a:moveTo>
                  <a:lnTo>
                    <a:pt x="237" y="0"/>
                  </a:lnTo>
                  <a:lnTo>
                    <a:pt x="248" y="3"/>
                  </a:lnTo>
                  <a:lnTo>
                    <a:pt x="259" y="9"/>
                  </a:lnTo>
                  <a:lnTo>
                    <a:pt x="266" y="20"/>
                  </a:lnTo>
                  <a:lnTo>
                    <a:pt x="269" y="32"/>
                  </a:lnTo>
                  <a:lnTo>
                    <a:pt x="266" y="45"/>
                  </a:lnTo>
                  <a:lnTo>
                    <a:pt x="259" y="55"/>
                  </a:lnTo>
                  <a:lnTo>
                    <a:pt x="248" y="62"/>
                  </a:lnTo>
                  <a:lnTo>
                    <a:pt x="237" y="65"/>
                  </a:lnTo>
                  <a:lnTo>
                    <a:pt x="33" y="65"/>
                  </a:lnTo>
                  <a:lnTo>
                    <a:pt x="20" y="62"/>
                  </a:lnTo>
                  <a:lnTo>
                    <a:pt x="10" y="55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9"/>
                  </a:lnTo>
                  <a:lnTo>
                    <a:pt x="2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0" name="Freeform 17"/>
            <p:cNvSpPr/>
            <p:nvPr/>
          </p:nvSpPr>
          <p:spPr>
            <a:xfrm>
              <a:off x="1596710" y="5969760"/>
              <a:ext cx="399940" cy="111611"/>
            </a:xfrm>
            <a:custGeom>
              <a:avLst/>
              <a:gdLst>
                <a:gd name="T0" fmla="*/ 42 w 344"/>
                <a:gd name="T1" fmla="*/ 0 h 96"/>
                <a:gd name="T2" fmla="*/ 301 w 344"/>
                <a:gd name="T3" fmla="*/ 0 h 96"/>
                <a:gd name="T4" fmla="*/ 317 w 344"/>
                <a:gd name="T5" fmla="*/ 5 h 96"/>
                <a:gd name="T6" fmla="*/ 330 w 344"/>
                <a:gd name="T7" fmla="*/ 15 h 96"/>
                <a:gd name="T8" fmla="*/ 339 w 344"/>
                <a:gd name="T9" fmla="*/ 29 h 96"/>
                <a:gd name="T10" fmla="*/ 344 w 344"/>
                <a:gd name="T11" fmla="*/ 48 h 96"/>
                <a:gd name="T12" fmla="*/ 339 w 344"/>
                <a:gd name="T13" fmla="*/ 67 h 96"/>
                <a:gd name="T14" fmla="*/ 330 w 344"/>
                <a:gd name="T15" fmla="*/ 82 h 96"/>
                <a:gd name="T16" fmla="*/ 317 w 344"/>
                <a:gd name="T17" fmla="*/ 92 h 96"/>
                <a:gd name="T18" fmla="*/ 301 w 344"/>
                <a:gd name="T19" fmla="*/ 96 h 96"/>
                <a:gd name="T20" fmla="*/ 42 w 344"/>
                <a:gd name="T21" fmla="*/ 96 h 96"/>
                <a:gd name="T22" fmla="*/ 25 w 344"/>
                <a:gd name="T23" fmla="*/ 92 h 96"/>
                <a:gd name="T24" fmla="*/ 12 w 344"/>
                <a:gd name="T25" fmla="*/ 82 h 96"/>
                <a:gd name="T26" fmla="*/ 3 w 344"/>
                <a:gd name="T27" fmla="*/ 67 h 96"/>
                <a:gd name="T28" fmla="*/ 0 w 344"/>
                <a:gd name="T29" fmla="*/ 48 h 96"/>
                <a:gd name="T30" fmla="*/ 3 w 344"/>
                <a:gd name="T31" fmla="*/ 29 h 96"/>
                <a:gd name="T32" fmla="*/ 12 w 344"/>
                <a:gd name="T33" fmla="*/ 15 h 96"/>
                <a:gd name="T34" fmla="*/ 25 w 344"/>
                <a:gd name="T35" fmla="*/ 5 h 96"/>
                <a:gd name="T36" fmla="*/ 42 w 344"/>
                <a:gd name="T3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4" h="96">
                  <a:moveTo>
                    <a:pt x="42" y="0"/>
                  </a:moveTo>
                  <a:lnTo>
                    <a:pt x="301" y="0"/>
                  </a:lnTo>
                  <a:lnTo>
                    <a:pt x="317" y="5"/>
                  </a:lnTo>
                  <a:lnTo>
                    <a:pt x="330" y="15"/>
                  </a:lnTo>
                  <a:lnTo>
                    <a:pt x="339" y="29"/>
                  </a:lnTo>
                  <a:lnTo>
                    <a:pt x="344" y="48"/>
                  </a:lnTo>
                  <a:lnTo>
                    <a:pt x="339" y="67"/>
                  </a:lnTo>
                  <a:lnTo>
                    <a:pt x="330" y="82"/>
                  </a:lnTo>
                  <a:lnTo>
                    <a:pt x="317" y="92"/>
                  </a:lnTo>
                  <a:lnTo>
                    <a:pt x="301" y="96"/>
                  </a:lnTo>
                  <a:lnTo>
                    <a:pt x="42" y="96"/>
                  </a:lnTo>
                  <a:lnTo>
                    <a:pt x="25" y="92"/>
                  </a:lnTo>
                  <a:lnTo>
                    <a:pt x="12" y="82"/>
                  </a:lnTo>
                  <a:lnTo>
                    <a:pt x="3" y="67"/>
                  </a:lnTo>
                  <a:lnTo>
                    <a:pt x="0" y="48"/>
                  </a:lnTo>
                  <a:lnTo>
                    <a:pt x="3" y="29"/>
                  </a:lnTo>
                  <a:lnTo>
                    <a:pt x="12" y="15"/>
                  </a:lnTo>
                  <a:lnTo>
                    <a:pt x="25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1" name="Rectangle 19"/>
            <p:cNvSpPr>
              <a:spLocks noChangeArrowheads="1"/>
            </p:cNvSpPr>
            <p:nvPr/>
          </p:nvSpPr>
          <p:spPr>
            <a:xfrm>
              <a:off x="1171192" y="4379299"/>
              <a:ext cx="1255626" cy="179043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2" name="Rectangle 22"/>
            <p:cNvSpPr>
              <a:spLocks noChangeArrowheads="1"/>
            </p:cNvSpPr>
            <p:nvPr/>
          </p:nvSpPr>
          <p:spPr>
            <a:xfrm>
              <a:off x="1211883" y="4796678"/>
              <a:ext cx="310419" cy="40691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3" name="Rectangle 23"/>
            <p:cNvSpPr>
              <a:spLocks noChangeArrowheads="1"/>
            </p:cNvSpPr>
            <p:nvPr/>
          </p:nvSpPr>
          <p:spPr>
            <a:xfrm>
              <a:off x="1558343" y="4796678"/>
              <a:ext cx="310419" cy="40691"/>
            </a:xfrm>
            <a:prstGeom prst="rect">
              <a:avLst/>
            </a:pr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4" name="Freeform 25"/>
            <p:cNvSpPr/>
            <p:nvPr/>
          </p:nvSpPr>
          <p:spPr>
            <a:xfrm>
              <a:off x="1273503" y="4664140"/>
              <a:ext cx="55805" cy="69757"/>
            </a:xfrm>
            <a:custGeom>
              <a:avLst/>
              <a:gdLst>
                <a:gd name="T0" fmla="*/ 2 w 48"/>
                <a:gd name="T1" fmla="*/ 0 h 60"/>
                <a:gd name="T2" fmla="*/ 11 w 48"/>
                <a:gd name="T3" fmla="*/ 0 h 60"/>
                <a:gd name="T4" fmla="*/ 19 w 48"/>
                <a:gd name="T5" fmla="*/ 14 h 60"/>
                <a:gd name="T6" fmla="*/ 22 w 48"/>
                <a:gd name="T7" fmla="*/ 19 h 60"/>
                <a:gd name="T8" fmla="*/ 25 w 48"/>
                <a:gd name="T9" fmla="*/ 25 h 60"/>
                <a:gd name="T10" fmla="*/ 25 w 48"/>
                <a:gd name="T11" fmla="*/ 25 h 60"/>
                <a:gd name="T12" fmla="*/ 28 w 48"/>
                <a:gd name="T13" fmla="*/ 19 h 60"/>
                <a:gd name="T14" fmla="*/ 31 w 48"/>
                <a:gd name="T15" fmla="*/ 14 h 60"/>
                <a:gd name="T16" fmla="*/ 38 w 48"/>
                <a:gd name="T17" fmla="*/ 0 h 60"/>
                <a:gd name="T18" fmla="*/ 47 w 48"/>
                <a:gd name="T19" fmla="*/ 0 h 60"/>
                <a:gd name="T20" fmla="*/ 30 w 48"/>
                <a:gd name="T21" fmla="*/ 30 h 60"/>
                <a:gd name="T22" fmla="*/ 48 w 48"/>
                <a:gd name="T23" fmla="*/ 60 h 60"/>
                <a:gd name="T24" fmla="*/ 40 w 48"/>
                <a:gd name="T25" fmla="*/ 60 h 60"/>
                <a:gd name="T26" fmla="*/ 31 w 48"/>
                <a:gd name="T27" fmla="*/ 47 h 60"/>
                <a:gd name="T28" fmla="*/ 28 w 48"/>
                <a:gd name="T29" fmla="*/ 43 h 60"/>
                <a:gd name="T30" fmla="*/ 27 w 48"/>
                <a:gd name="T31" fmla="*/ 38 h 60"/>
                <a:gd name="T32" fmla="*/ 24 w 48"/>
                <a:gd name="T33" fmla="*/ 35 h 60"/>
                <a:gd name="T34" fmla="*/ 24 w 48"/>
                <a:gd name="T35" fmla="*/ 35 h 60"/>
                <a:gd name="T36" fmla="*/ 22 w 48"/>
                <a:gd name="T37" fmla="*/ 38 h 60"/>
                <a:gd name="T38" fmla="*/ 21 w 48"/>
                <a:gd name="T39" fmla="*/ 43 h 60"/>
                <a:gd name="T40" fmla="*/ 18 w 48"/>
                <a:gd name="T41" fmla="*/ 47 h 60"/>
                <a:gd name="T42" fmla="*/ 11 w 48"/>
                <a:gd name="T43" fmla="*/ 60 h 60"/>
                <a:gd name="T44" fmla="*/ 0 w 48"/>
                <a:gd name="T45" fmla="*/ 60 h 60"/>
                <a:gd name="T46" fmla="*/ 19 w 48"/>
                <a:gd name="T47" fmla="*/ 30 h 60"/>
                <a:gd name="T48" fmla="*/ 2 w 48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60">
                  <a:moveTo>
                    <a:pt x="2" y="0"/>
                  </a:moveTo>
                  <a:lnTo>
                    <a:pt x="11" y="0"/>
                  </a:lnTo>
                  <a:lnTo>
                    <a:pt x="19" y="14"/>
                  </a:lnTo>
                  <a:lnTo>
                    <a:pt x="22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8" y="19"/>
                  </a:lnTo>
                  <a:lnTo>
                    <a:pt x="31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30" y="30"/>
                  </a:lnTo>
                  <a:lnTo>
                    <a:pt x="48" y="60"/>
                  </a:lnTo>
                  <a:lnTo>
                    <a:pt x="40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7" y="38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8" y="47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5" name="Freeform 26"/>
            <p:cNvSpPr/>
            <p:nvPr/>
          </p:nvSpPr>
          <p:spPr>
            <a:xfrm>
              <a:off x="1332796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11 w 47"/>
                <a:gd name="T3" fmla="*/ 0 h 60"/>
                <a:gd name="T4" fmla="*/ 18 w 47"/>
                <a:gd name="T5" fmla="*/ 14 h 60"/>
                <a:gd name="T6" fmla="*/ 21 w 47"/>
                <a:gd name="T7" fmla="*/ 19 h 60"/>
                <a:gd name="T8" fmla="*/ 24 w 47"/>
                <a:gd name="T9" fmla="*/ 25 h 60"/>
                <a:gd name="T10" fmla="*/ 24 w 47"/>
                <a:gd name="T11" fmla="*/ 25 h 60"/>
                <a:gd name="T12" fmla="*/ 27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4 w 47"/>
                <a:gd name="T33" fmla="*/ 35 h 60"/>
                <a:gd name="T34" fmla="*/ 24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9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11" y="0"/>
                  </a:lnTo>
                  <a:lnTo>
                    <a:pt x="18" y="14"/>
                  </a:lnTo>
                  <a:lnTo>
                    <a:pt x="21" y="19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6" name="Freeform 27"/>
            <p:cNvSpPr/>
            <p:nvPr/>
          </p:nvSpPr>
          <p:spPr>
            <a:xfrm>
              <a:off x="1390927" y="4664140"/>
              <a:ext cx="55805" cy="69757"/>
            </a:xfrm>
            <a:custGeom>
              <a:avLst/>
              <a:gdLst>
                <a:gd name="T0" fmla="*/ 1 w 48"/>
                <a:gd name="T1" fmla="*/ 0 h 60"/>
                <a:gd name="T2" fmla="*/ 10 w 48"/>
                <a:gd name="T3" fmla="*/ 0 h 60"/>
                <a:gd name="T4" fmla="*/ 19 w 48"/>
                <a:gd name="T5" fmla="*/ 14 h 60"/>
                <a:gd name="T6" fmla="*/ 22 w 48"/>
                <a:gd name="T7" fmla="*/ 19 h 60"/>
                <a:gd name="T8" fmla="*/ 25 w 48"/>
                <a:gd name="T9" fmla="*/ 25 h 60"/>
                <a:gd name="T10" fmla="*/ 25 w 48"/>
                <a:gd name="T11" fmla="*/ 25 h 60"/>
                <a:gd name="T12" fmla="*/ 27 w 48"/>
                <a:gd name="T13" fmla="*/ 19 h 60"/>
                <a:gd name="T14" fmla="*/ 30 w 48"/>
                <a:gd name="T15" fmla="*/ 14 h 60"/>
                <a:gd name="T16" fmla="*/ 38 w 48"/>
                <a:gd name="T17" fmla="*/ 0 h 60"/>
                <a:gd name="T18" fmla="*/ 48 w 48"/>
                <a:gd name="T19" fmla="*/ 0 h 60"/>
                <a:gd name="T20" fmla="*/ 29 w 48"/>
                <a:gd name="T21" fmla="*/ 30 h 60"/>
                <a:gd name="T22" fmla="*/ 48 w 48"/>
                <a:gd name="T23" fmla="*/ 60 h 60"/>
                <a:gd name="T24" fmla="*/ 39 w 48"/>
                <a:gd name="T25" fmla="*/ 60 h 60"/>
                <a:gd name="T26" fmla="*/ 30 w 48"/>
                <a:gd name="T27" fmla="*/ 47 h 60"/>
                <a:gd name="T28" fmla="*/ 27 w 48"/>
                <a:gd name="T29" fmla="*/ 43 h 60"/>
                <a:gd name="T30" fmla="*/ 26 w 48"/>
                <a:gd name="T31" fmla="*/ 38 h 60"/>
                <a:gd name="T32" fmla="*/ 23 w 48"/>
                <a:gd name="T33" fmla="*/ 35 h 60"/>
                <a:gd name="T34" fmla="*/ 23 w 48"/>
                <a:gd name="T35" fmla="*/ 35 h 60"/>
                <a:gd name="T36" fmla="*/ 22 w 48"/>
                <a:gd name="T37" fmla="*/ 38 h 60"/>
                <a:gd name="T38" fmla="*/ 20 w 48"/>
                <a:gd name="T39" fmla="*/ 43 h 60"/>
                <a:gd name="T40" fmla="*/ 17 w 48"/>
                <a:gd name="T41" fmla="*/ 47 h 60"/>
                <a:gd name="T42" fmla="*/ 10 w 48"/>
                <a:gd name="T43" fmla="*/ 60 h 60"/>
                <a:gd name="T44" fmla="*/ 0 w 48"/>
                <a:gd name="T45" fmla="*/ 60 h 60"/>
                <a:gd name="T46" fmla="*/ 19 w 48"/>
                <a:gd name="T47" fmla="*/ 30 h 60"/>
                <a:gd name="T48" fmla="*/ 1 w 48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60">
                  <a:moveTo>
                    <a:pt x="1" y="0"/>
                  </a:moveTo>
                  <a:lnTo>
                    <a:pt x="10" y="0"/>
                  </a:lnTo>
                  <a:lnTo>
                    <a:pt x="19" y="14"/>
                  </a:lnTo>
                  <a:lnTo>
                    <a:pt x="22" y="1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0" y="1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29" y="30"/>
                  </a:lnTo>
                  <a:lnTo>
                    <a:pt x="48" y="60"/>
                  </a:lnTo>
                  <a:lnTo>
                    <a:pt x="39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6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20" y="43"/>
                  </a:lnTo>
                  <a:lnTo>
                    <a:pt x="17" y="47"/>
                  </a:lnTo>
                  <a:lnTo>
                    <a:pt x="10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7" name="Freeform 28"/>
            <p:cNvSpPr/>
            <p:nvPr/>
          </p:nvSpPr>
          <p:spPr>
            <a:xfrm>
              <a:off x="1450221" y="4664140"/>
              <a:ext cx="53480" cy="69757"/>
            </a:xfrm>
            <a:custGeom>
              <a:avLst/>
              <a:gdLst>
                <a:gd name="T0" fmla="*/ 1 w 46"/>
                <a:gd name="T1" fmla="*/ 0 h 60"/>
                <a:gd name="T2" fmla="*/ 10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8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30 w 46"/>
                <a:gd name="T27" fmla="*/ 47 h 60"/>
                <a:gd name="T28" fmla="*/ 27 w 46"/>
                <a:gd name="T29" fmla="*/ 43 h 60"/>
                <a:gd name="T30" fmla="*/ 24 w 46"/>
                <a:gd name="T31" fmla="*/ 38 h 60"/>
                <a:gd name="T32" fmla="*/ 23 w 46"/>
                <a:gd name="T33" fmla="*/ 35 h 60"/>
                <a:gd name="T34" fmla="*/ 23 w 46"/>
                <a:gd name="T35" fmla="*/ 35 h 60"/>
                <a:gd name="T36" fmla="*/ 22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9 w 46"/>
                <a:gd name="T47" fmla="*/ 30 h 60"/>
                <a:gd name="T48" fmla="*/ 1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1" y="0"/>
                  </a:moveTo>
                  <a:lnTo>
                    <a:pt x="10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4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8" name="Freeform 29"/>
            <p:cNvSpPr/>
            <p:nvPr/>
          </p:nvSpPr>
          <p:spPr>
            <a:xfrm>
              <a:off x="1509514" y="4664140"/>
              <a:ext cx="53480" cy="69757"/>
            </a:xfrm>
            <a:custGeom>
              <a:avLst/>
              <a:gdLst>
                <a:gd name="T0" fmla="*/ 0 w 46"/>
                <a:gd name="T1" fmla="*/ 0 h 60"/>
                <a:gd name="T2" fmla="*/ 8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6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7 w 46"/>
                <a:gd name="T25" fmla="*/ 60 h 60"/>
                <a:gd name="T26" fmla="*/ 29 w 46"/>
                <a:gd name="T27" fmla="*/ 47 h 60"/>
                <a:gd name="T28" fmla="*/ 26 w 46"/>
                <a:gd name="T29" fmla="*/ 43 h 60"/>
                <a:gd name="T30" fmla="*/ 24 w 46"/>
                <a:gd name="T31" fmla="*/ 38 h 60"/>
                <a:gd name="T32" fmla="*/ 21 w 46"/>
                <a:gd name="T33" fmla="*/ 35 h 60"/>
                <a:gd name="T34" fmla="*/ 21 w 46"/>
                <a:gd name="T35" fmla="*/ 35 h 60"/>
                <a:gd name="T36" fmla="*/ 20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7 w 46"/>
                <a:gd name="T47" fmla="*/ 30 h 60"/>
                <a:gd name="T48" fmla="*/ 0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0" y="0"/>
                  </a:moveTo>
                  <a:lnTo>
                    <a:pt x="8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7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4" y="38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19" name="Freeform 30"/>
            <p:cNvSpPr/>
            <p:nvPr/>
          </p:nvSpPr>
          <p:spPr>
            <a:xfrm>
              <a:off x="1566482" y="4664140"/>
              <a:ext cx="54643" cy="69757"/>
            </a:xfrm>
            <a:custGeom>
              <a:avLst/>
              <a:gdLst>
                <a:gd name="T0" fmla="*/ 2 w 47"/>
                <a:gd name="T1" fmla="*/ 0 h 60"/>
                <a:gd name="T2" fmla="*/ 10 w 47"/>
                <a:gd name="T3" fmla="*/ 0 h 60"/>
                <a:gd name="T4" fmla="*/ 18 w 47"/>
                <a:gd name="T5" fmla="*/ 14 h 60"/>
                <a:gd name="T6" fmla="*/ 20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3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2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2" y="0"/>
                  </a:moveTo>
                  <a:lnTo>
                    <a:pt x="10" y="0"/>
                  </a:lnTo>
                  <a:lnTo>
                    <a:pt x="18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0" name="Freeform 31"/>
            <p:cNvSpPr/>
            <p:nvPr/>
          </p:nvSpPr>
          <p:spPr>
            <a:xfrm>
              <a:off x="1649029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9 w 47"/>
                <a:gd name="T3" fmla="*/ 0 h 60"/>
                <a:gd name="T4" fmla="*/ 18 w 47"/>
                <a:gd name="T5" fmla="*/ 14 h 60"/>
                <a:gd name="T6" fmla="*/ 21 w 47"/>
                <a:gd name="T7" fmla="*/ 19 h 60"/>
                <a:gd name="T8" fmla="*/ 24 w 47"/>
                <a:gd name="T9" fmla="*/ 25 h 60"/>
                <a:gd name="T10" fmla="*/ 24 w 47"/>
                <a:gd name="T11" fmla="*/ 25 h 60"/>
                <a:gd name="T12" fmla="*/ 27 w 47"/>
                <a:gd name="T13" fmla="*/ 19 h 60"/>
                <a:gd name="T14" fmla="*/ 29 w 47"/>
                <a:gd name="T15" fmla="*/ 14 h 60"/>
                <a:gd name="T16" fmla="*/ 37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29 w 47"/>
                <a:gd name="T27" fmla="*/ 47 h 60"/>
                <a:gd name="T28" fmla="*/ 27 w 47"/>
                <a:gd name="T29" fmla="*/ 43 h 60"/>
                <a:gd name="T30" fmla="*/ 25 w 47"/>
                <a:gd name="T31" fmla="*/ 38 h 60"/>
                <a:gd name="T32" fmla="*/ 24 w 47"/>
                <a:gd name="T33" fmla="*/ 35 h 60"/>
                <a:gd name="T34" fmla="*/ 22 w 47"/>
                <a:gd name="T35" fmla="*/ 35 h 60"/>
                <a:gd name="T36" fmla="*/ 21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9" y="0"/>
                  </a:lnTo>
                  <a:lnTo>
                    <a:pt x="18" y="14"/>
                  </a:lnTo>
                  <a:lnTo>
                    <a:pt x="21" y="19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7" y="19"/>
                  </a:lnTo>
                  <a:lnTo>
                    <a:pt x="29" y="14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4" y="35"/>
                  </a:lnTo>
                  <a:lnTo>
                    <a:pt x="22" y="35"/>
                  </a:lnTo>
                  <a:lnTo>
                    <a:pt x="21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1" name="Freeform 32"/>
            <p:cNvSpPr/>
            <p:nvPr/>
          </p:nvSpPr>
          <p:spPr>
            <a:xfrm>
              <a:off x="1707159" y="4664140"/>
              <a:ext cx="53480" cy="69757"/>
            </a:xfrm>
            <a:custGeom>
              <a:avLst/>
              <a:gdLst>
                <a:gd name="T0" fmla="*/ 1 w 46"/>
                <a:gd name="T1" fmla="*/ 0 h 60"/>
                <a:gd name="T2" fmla="*/ 10 w 46"/>
                <a:gd name="T3" fmla="*/ 0 h 60"/>
                <a:gd name="T4" fmla="*/ 17 w 46"/>
                <a:gd name="T5" fmla="*/ 14 h 60"/>
                <a:gd name="T6" fmla="*/ 22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8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30 w 46"/>
                <a:gd name="T27" fmla="*/ 47 h 60"/>
                <a:gd name="T28" fmla="*/ 27 w 46"/>
                <a:gd name="T29" fmla="*/ 43 h 60"/>
                <a:gd name="T30" fmla="*/ 25 w 46"/>
                <a:gd name="T31" fmla="*/ 38 h 60"/>
                <a:gd name="T32" fmla="*/ 23 w 46"/>
                <a:gd name="T33" fmla="*/ 35 h 60"/>
                <a:gd name="T34" fmla="*/ 23 w 46"/>
                <a:gd name="T35" fmla="*/ 35 h 60"/>
                <a:gd name="T36" fmla="*/ 22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9 w 46"/>
                <a:gd name="T43" fmla="*/ 60 h 60"/>
                <a:gd name="T44" fmla="*/ 0 w 46"/>
                <a:gd name="T45" fmla="*/ 60 h 60"/>
                <a:gd name="T46" fmla="*/ 19 w 46"/>
                <a:gd name="T47" fmla="*/ 30 h 60"/>
                <a:gd name="T48" fmla="*/ 1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1" y="0"/>
                  </a:moveTo>
                  <a:lnTo>
                    <a:pt x="10" y="0"/>
                  </a:lnTo>
                  <a:lnTo>
                    <a:pt x="17" y="14"/>
                  </a:lnTo>
                  <a:lnTo>
                    <a:pt x="22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2" name="Freeform 33"/>
            <p:cNvSpPr/>
            <p:nvPr/>
          </p:nvSpPr>
          <p:spPr>
            <a:xfrm>
              <a:off x="1766452" y="4664140"/>
              <a:ext cx="53480" cy="69757"/>
            </a:xfrm>
            <a:custGeom>
              <a:avLst/>
              <a:gdLst>
                <a:gd name="T0" fmla="*/ 0 w 46"/>
                <a:gd name="T1" fmla="*/ 0 h 60"/>
                <a:gd name="T2" fmla="*/ 8 w 46"/>
                <a:gd name="T3" fmla="*/ 0 h 60"/>
                <a:gd name="T4" fmla="*/ 17 w 46"/>
                <a:gd name="T5" fmla="*/ 14 h 60"/>
                <a:gd name="T6" fmla="*/ 20 w 46"/>
                <a:gd name="T7" fmla="*/ 19 h 60"/>
                <a:gd name="T8" fmla="*/ 23 w 46"/>
                <a:gd name="T9" fmla="*/ 25 h 60"/>
                <a:gd name="T10" fmla="*/ 23 w 46"/>
                <a:gd name="T11" fmla="*/ 25 h 60"/>
                <a:gd name="T12" fmla="*/ 26 w 46"/>
                <a:gd name="T13" fmla="*/ 19 h 60"/>
                <a:gd name="T14" fmla="*/ 29 w 46"/>
                <a:gd name="T15" fmla="*/ 14 h 60"/>
                <a:gd name="T16" fmla="*/ 36 w 46"/>
                <a:gd name="T17" fmla="*/ 0 h 60"/>
                <a:gd name="T18" fmla="*/ 46 w 46"/>
                <a:gd name="T19" fmla="*/ 0 h 60"/>
                <a:gd name="T20" fmla="*/ 27 w 46"/>
                <a:gd name="T21" fmla="*/ 30 h 60"/>
                <a:gd name="T22" fmla="*/ 46 w 46"/>
                <a:gd name="T23" fmla="*/ 60 h 60"/>
                <a:gd name="T24" fmla="*/ 38 w 46"/>
                <a:gd name="T25" fmla="*/ 60 h 60"/>
                <a:gd name="T26" fmla="*/ 29 w 46"/>
                <a:gd name="T27" fmla="*/ 47 h 60"/>
                <a:gd name="T28" fmla="*/ 26 w 46"/>
                <a:gd name="T29" fmla="*/ 43 h 60"/>
                <a:gd name="T30" fmla="*/ 24 w 46"/>
                <a:gd name="T31" fmla="*/ 38 h 60"/>
                <a:gd name="T32" fmla="*/ 23 w 46"/>
                <a:gd name="T33" fmla="*/ 35 h 60"/>
                <a:gd name="T34" fmla="*/ 22 w 46"/>
                <a:gd name="T35" fmla="*/ 35 h 60"/>
                <a:gd name="T36" fmla="*/ 20 w 46"/>
                <a:gd name="T37" fmla="*/ 38 h 60"/>
                <a:gd name="T38" fmla="*/ 19 w 46"/>
                <a:gd name="T39" fmla="*/ 43 h 60"/>
                <a:gd name="T40" fmla="*/ 16 w 46"/>
                <a:gd name="T41" fmla="*/ 47 h 60"/>
                <a:gd name="T42" fmla="*/ 8 w 46"/>
                <a:gd name="T43" fmla="*/ 60 h 60"/>
                <a:gd name="T44" fmla="*/ 0 w 46"/>
                <a:gd name="T45" fmla="*/ 60 h 60"/>
                <a:gd name="T46" fmla="*/ 17 w 46"/>
                <a:gd name="T47" fmla="*/ 30 h 60"/>
                <a:gd name="T48" fmla="*/ 0 w 46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60">
                  <a:moveTo>
                    <a:pt x="0" y="0"/>
                  </a:moveTo>
                  <a:lnTo>
                    <a:pt x="8" y="0"/>
                  </a:lnTo>
                  <a:lnTo>
                    <a:pt x="17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27" y="30"/>
                  </a:lnTo>
                  <a:lnTo>
                    <a:pt x="46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4" y="38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8" y="60"/>
                  </a:lnTo>
                  <a:lnTo>
                    <a:pt x="0" y="60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3" name="Freeform 34"/>
            <p:cNvSpPr/>
            <p:nvPr/>
          </p:nvSpPr>
          <p:spPr>
            <a:xfrm>
              <a:off x="1823421" y="4664140"/>
              <a:ext cx="54643" cy="69757"/>
            </a:xfrm>
            <a:custGeom>
              <a:avLst/>
              <a:gdLst>
                <a:gd name="T0" fmla="*/ 2 w 47"/>
                <a:gd name="T1" fmla="*/ 0 h 60"/>
                <a:gd name="T2" fmla="*/ 10 w 47"/>
                <a:gd name="T3" fmla="*/ 0 h 60"/>
                <a:gd name="T4" fmla="*/ 18 w 47"/>
                <a:gd name="T5" fmla="*/ 14 h 60"/>
                <a:gd name="T6" fmla="*/ 22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8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31 w 47"/>
                <a:gd name="T27" fmla="*/ 47 h 60"/>
                <a:gd name="T28" fmla="*/ 28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3 w 47"/>
                <a:gd name="T35" fmla="*/ 35 h 60"/>
                <a:gd name="T36" fmla="*/ 22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9 w 47"/>
                <a:gd name="T47" fmla="*/ 30 h 60"/>
                <a:gd name="T48" fmla="*/ 2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2" y="0"/>
                  </a:moveTo>
                  <a:lnTo>
                    <a:pt x="10" y="0"/>
                  </a:lnTo>
                  <a:lnTo>
                    <a:pt x="18" y="14"/>
                  </a:lnTo>
                  <a:lnTo>
                    <a:pt x="22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31" y="47"/>
                  </a:lnTo>
                  <a:lnTo>
                    <a:pt x="28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9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4" name="Freeform 35"/>
            <p:cNvSpPr/>
            <p:nvPr/>
          </p:nvSpPr>
          <p:spPr>
            <a:xfrm>
              <a:off x="1882715" y="4664140"/>
              <a:ext cx="54643" cy="69757"/>
            </a:xfrm>
            <a:custGeom>
              <a:avLst/>
              <a:gdLst>
                <a:gd name="T0" fmla="*/ 0 w 47"/>
                <a:gd name="T1" fmla="*/ 0 h 60"/>
                <a:gd name="T2" fmla="*/ 9 w 47"/>
                <a:gd name="T3" fmla="*/ 0 h 60"/>
                <a:gd name="T4" fmla="*/ 18 w 47"/>
                <a:gd name="T5" fmla="*/ 14 h 60"/>
                <a:gd name="T6" fmla="*/ 20 w 47"/>
                <a:gd name="T7" fmla="*/ 19 h 60"/>
                <a:gd name="T8" fmla="*/ 23 w 47"/>
                <a:gd name="T9" fmla="*/ 25 h 60"/>
                <a:gd name="T10" fmla="*/ 23 w 47"/>
                <a:gd name="T11" fmla="*/ 25 h 60"/>
                <a:gd name="T12" fmla="*/ 26 w 47"/>
                <a:gd name="T13" fmla="*/ 19 h 60"/>
                <a:gd name="T14" fmla="*/ 29 w 47"/>
                <a:gd name="T15" fmla="*/ 14 h 60"/>
                <a:gd name="T16" fmla="*/ 36 w 47"/>
                <a:gd name="T17" fmla="*/ 0 h 60"/>
                <a:gd name="T18" fmla="*/ 47 w 47"/>
                <a:gd name="T19" fmla="*/ 0 h 60"/>
                <a:gd name="T20" fmla="*/ 28 w 47"/>
                <a:gd name="T21" fmla="*/ 30 h 60"/>
                <a:gd name="T22" fmla="*/ 47 w 47"/>
                <a:gd name="T23" fmla="*/ 60 h 60"/>
                <a:gd name="T24" fmla="*/ 38 w 47"/>
                <a:gd name="T25" fmla="*/ 60 h 60"/>
                <a:gd name="T26" fmla="*/ 29 w 47"/>
                <a:gd name="T27" fmla="*/ 47 h 60"/>
                <a:gd name="T28" fmla="*/ 26 w 47"/>
                <a:gd name="T29" fmla="*/ 43 h 60"/>
                <a:gd name="T30" fmla="*/ 25 w 47"/>
                <a:gd name="T31" fmla="*/ 38 h 60"/>
                <a:gd name="T32" fmla="*/ 23 w 47"/>
                <a:gd name="T33" fmla="*/ 35 h 60"/>
                <a:gd name="T34" fmla="*/ 22 w 47"/>
                <a:gd name="T35" fmla="*/ 35 h 60"/>
                <a:gd name="T36" fmla="*/ 20 w 47"/>
                <a:gd name="T37" fmla="*/ 38 h 60"/>
                <a:gd name="T38" fmla="*/ 19 w 47"/>
                <a:gd name="T39" fmla="*/ 43 h 60"/>
                <a:gd name="T40" fmla="*/ 16 w 47"/>
                <a:gd name="T41" fmla="*/ 47 h 60"/>
                <a:gd name="T42" fmla="*/ 9 w 47"/>
                <a:gd name="T43" fmla="*/ 60 h 60"/>
                <a:gd name="T44" fmla="*/ 0 w 47"/>
                <a:gd name="T45" fmla="*/ 60 h 60"/>
                <a:gd name="T46" fmla="*/ 18 w 47"/>
                <a:gd name="T47" fmla="*/ 30 h 60"/>
                <a:gd name="T48" fmla="*/ 0 w 47"/>
                <a:gd name="T4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0">
                  <a:moveTo>
                    <a:pt x="0" y="0"/>
                  </a:moveTo>
                  <a:lnTo>
                    <a:pt x="9" y="0"/>
                  </a:lnTo>
                  <a:lnTo>
                    <a:pt x="18" y="14"/>
                  </a:lnTo>
                  <a:lnTo>
                    <a:pt x="20" y="19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6" y="19"/>
                  </a:lnTo>
                  <a:lnTo>
                    <a:pt x="29" y="14"/>
                  </a:lnTo>
                  <a:lnTo>
                    <a:pt x="36" y="0"/>
                  </a:lnTo>
                  <a:lnTo>
                    <a:pt x="47" y="0"/>
                  </a:lnTo>
                  <a:lnTo>
                    <a:pt x="28" y="30"/>
                  </a:lnTo>
                  <a:lnTo>
                    <a:pt x="47" y="60"/>
                  </a:lnTo>
                  <a:lnTo>
                    <a:pt x="38" y="60"/>
                  </a:lnTo>
                  <a:lnTo>
                    <a:pt x="29" y="47"/>
                  </a:lnTo>
                  <a:lnTo>
                    <a:pt x="26" y="43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0" y="38"/>
                  </a:lnTo>
                  <a:lnTo>
                    <a:pt x="19" y="43"/>
                  </a:lnTo>
                  <a:lnTo>
                    <a:pt x="16" y="47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18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D"/>
            </a:solidFill>
            <a:ln w="0">
              <a:solidFill>
                <a:srgbClr val="00001D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5" name="Freeform 40"/>
            <p:cNvSpPr/>
            <p:nvPr/>
          </p:nvSpPr>
          <p:spPr>
            <a:xfrm>
              <a:off x="-171630" y="6077883"/>
              <a:ext cx="1428857" cy="780116"/>
            </a:xfrm>
            <a:custGeom>
              <a:avLst/>
              <a:gdLst>
                <a:gd name="T0" fmla="*/ 187 w 1229"/>
                <a:gd name="T1" fmla="*/ 0 h 671"/>
                <a:gd name="T2" fmla="*/ 192 w 1229"/>
                <a:gd name="T3" fmla="*/ 0 h 671"/>
                <a:gd name="T4" fmla="*/ 196 w 1229"/>
                <a:gd name="T5" fmla="*/ 3 h 671"/>
                <a:gd name="T6" fmla="*/ 1229 w 1229"/>
                <a:gd name="T7" fmla="*/ 671 h 671"/>
                <a:gd name="T8" fmla="*/ 585 w 1229"/>
                <a:gd name="T9" fmla="*/ 671 h 671"/>
                <a:gd name="T10" fmla="*/ 7 w 1229"/>
                <a:gd name="T11" fmla="*/ 297 h 671"/>
                <a:gd name="T12" fmla="*/ 3 w 1229"/>
                <a:gd name="T13" fmla="*/ 293 h 671"/>
                <a:gd name="T14" fmla="*/ 0 w 1229"/>
                <a:gd name="T15" fmla="*/ 290 h 671"/>
                <a:gd name="T16" fmla="*/ 0 w 1229"/>
                <a:gd name="T17" fmla="*/ 284 h 671"/>
                <a:gd name="T18" fmla="*/ 0 w 1229"/>
                <a:gd name="T19" fmla="*/ 280 h 671"/>
                <a:gd name="T20" fmla="*/ 1 w 1229"/>
                <a:gd name="T21" fmla="*/ 275 h 671"/>
                <a:gd name="T22" fmla="*/ 176 w 1229"/>
                <a:gd name="T23" fmla="*/ 8 h 671"/>
                <a:gd name="T24" fmla="*/ 179 w 1229"/>
                <a:gd name="T25" fmla="*/ 3 h 671"/>
                <a:gd name="T26" fmla="*/ 183 w 1229"/>
                <a:gd name="T27" fmla="*/ 2 h 671"/>
                <a:gd name="T28" fmla="*/ 187 w 1229"/>
                <a:gd name="T2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9" h="671">
                  <a:moveTo>
                    <a:pt x="187" y="0"/>
                  </a:moveTo>
                  <a:lnTo>
                    <a:pt x="192" y="0"/>
                  </a:lnTo>
                  <a:lnTo>
                    <a:pt x="196" y="3"/>
                  </a:lnTo>
                  <a:lnTo>
                    <a:pt x="1229" y="671"/>
                  </a:lnTo>
                  <a:lnTo>
                    <a:pt x="585" y="671"/>
                  </a:lnTo>
                  <a:lnTo>
                    <a:pt x="7" y="297"/>
                  </a:lnTo>
                  <a:lnTo>
                    <a:pt x="3" y="293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0"/>
                  </a:lnTo>
                  <a:lnTo>
                    <a:pt x="1" y="275"/>
                  </a:lnTo>
                  <a:lnTo>
                    <a:pt x="176" y="8"/>
                  </a:lnTo>
                  <a:lnTo>
                    <a:pt x="179" y="3"/>
                  </a:lnTo>
                  <a:lnTo>
                    <a:pt x="183" y="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FAFAFA"/>
            </a:solidFill>
            <a:ln w="0">
              <a:solidFill>
                <a:srgbClr val="FAFAF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6" name="Freeform 41"/>
            <p:cNvSpPr/>
            <p:nvPr/>
          </p:nvSpPr>
          <p:spPr>
            <a:xfrm>
              <a:off x="19038" y="6237162"/>
              <a:ext cx="129050" cy="129050"/>
            </a:xfrm>
            <a:custGeom>
              <a:avLst/>
              <a:gdLst>
                <a:gd name="T0" fmla="*/ 53 w 111"/>
                <a:gd name="T1" fmla="*/ 0 h 111"/>
                <a:gd name="T2" fmla="*/ 69 w 111"/>
                <a:gd name="T3" fmla="*/ 2 h 111"/>
                <a:gd name="T4" fmla="*/ 85 w 111"/>
                <a:gd name="T5" fmla="*/ 9 h 111"/>
                <a:gd name="T6" fmla="*/ 98 w 111"/>
                <a:gd name="T7" fmla="*/ 21 h 111"/>
                <a:gd name="T8" fmla="*/ 106 w 111"/>
                <a:gd name="T9" fmla="*/ 35 h 111"/>
                <a:gd name="T10" fmla="*/ 111 w 111"/>
                <a:gd name="T11" fmla="*/ 53 h 111"/>
                <a:gd name="T12" fmla="*/ 109 w 111"/>
                <a:gd name="T13" fmla="*/ 69 h 111"/>
                <a:gd name="T14" fmla="*/ 102 w 111"/>
                <a:gd name="T15" fmla="*/ 85 h 111"/>
                <a:gd name="T16" fmla="*/ 89 w 111"/>
                <a:gd name="T17" fmla="*/ 98 h 111"/>
                <a:gd name="T18" fmla="*/ 74 w 111"/>
                <a:gd name="T19" fmla="*/ 106 h 111"/>
                <a:gd name="T20" fmla="*/ 58 w 111"/>
                <a:gd name="T21" fmla="*/ 111 h 111"/>
                <a:gd name="T22" fmla="*/ 41 w 111"/>
                <a:gd name="T23" fmla="*/ 108 h 111"/>
                <a:gd name="T24" fmla="*/ 25 w 111"/>
                <a:gd name="T25" fmla="*/ 102 h 111"/>
                <a:gd name="T26" fmla="*/ 12 w 111"/>
                <a:gd name="T27" fmla="*/ 89 h 111"/>
                <a:gd name="T28" fmla="*/ 3 w 111"/>
                <a:gd name="T29" fmla="*/ 74 h 111"/>
                <a:gd name="T30" fmla="*/ 0 w 111"/>
                <a:gd name="T31" fmla="*/ 58 h 111"/>
                <a:gd name="T32" fmla="*/ 2 w 111"/>
                <a:gd name="T33" fmla="*/ 41 h 111"/>
                <a:gd name="T34" fmla="*/ 9 w 111"/>
                <a:gd name="T35" fmla="*/ 25 h 111"/>
                <a:gd name="T36" fmla="*/ 21 w 111"/>
                <a:gd name="T37" fmla="*/ 12 h 111"/>
                <a:gd name="T38" fmla="*/ 35 w 111"/>
                <a:gd name="T39" fmla="*/ 3 h 111"/>
                <a:gd name="T40" fmla="*/ 53 w 111"/>
                <a:gd name="T4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1" h="111">
                  <a:moveTo>
                    <a:pt x="53" y="0"/>
                  </a:moveTo>
                  <a:lnTo>
                    <a:pt x="69" y="2"/>
                  </a:lnTo>
                  <a:lnTo>
                    <a:pt x="85" y="9"/>
                  </a:lnTo>
                  <a:lnTo>
                    <a:pt x="98" y="21"/>
                  </a:lnTo>
                  <a:lnTo>
                    <a:pt x="106" y="35"/>
                  </a:lnTo>
                  <a:lnTo>
                    <a:pt x="111" y="53"/>
                  </a:lnTo>
                  <a:lnTo>
                    <a:pt x="109" y="69"/>
                  </a:lnTo>
                  <a:lnTo>
                    <a:pt x="102" y="85"/>
                  </a:lnTo>
                  <a:lnTo>
                    <a:pt x="89" y="98"/>
                  </a:lnTo>
                  <a:lnTo>
                    <a:pt x="74" y="106"/>
                  </a:lnTo>
                  <a:lnTo>
                    <a:pt x="58" y="111"/>
                  </a:lnTo>
                  <a:lnTo>
                    <a:pt x="41" y="108"/>
                  </a:lnTo>
                  <a:lnTo>
                    <a:pt x="25" y="102"/>
                  </a:lnTo>
                  <a:lnTo>
                    <a:pt x="12" y="89"/>
                  </a:lnTo>
                  <a:lnTo>
                    <a:pt x="3" y="74"/>
                  </a:lnTo>
                  <a:lnTo>
                    <a:pt x="0" y="58"/>
                  </a:lnTo>
                  <a:lnTo>
                    <a:pt x="2" y="41"/>
                  </a:lnTo>
                  <a:lnTo>
                    <a:pt x="9" y="25"/>
                  </a:lnTo>
                  <a:lnTo>
                    <a:pt x="21" y="12"/>
                  </a:lnTo>
                  <a:lnTo>
                    <a:pt x="35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2C6D91"/>
            </a:solidFill>
            <a:ln w="0">
              <a:solidFill>
                <a:srgbClr val="2C6D9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7" name="Freeform 42"/>
            <p:cNvSpPr/>
            <p:nvPr/>
          </p:nvSpPr>
          <p:spPr>
            <a:xfrm>
              <a:off x="-557619" y="6311570"/>
              <a:ext cx="1226561" cy="546430"/>
            </a:xfrm>
            <a:custGeom>
              <a:avLst/>
              <a:gdLst>
                <a:gd name="T0" fmla="*/ 325 w 1055"/>
                <a:gd name="T1" fmla="*/ 0 h 470"/>
                <a:gd name="T2" fmla="*/ 335 w 1055"/>
                <a:gd name="T3" fmla="*/ 5 h 470"/>
                <a:gd name="T4" fmla="*/ 1055 w 1055"/>
                <a:gd name="T5" fmla="*/ 470 h 470"/>
                <a:gd name="T6" fmla="*/ 0 w 1055"/>
                <a:gd name="T7" fmla="*/ 470 h 470"/>
                <a:gd name="T8" fmla="*/ 295 w 1055"/>
                <a:gd name="T9" fmla="*/ 13 h 470"/>
                <a:gd name="T10" fmla="*/ 304 w 1055"/>
                <a:gd name="T11" fmla="*/ 5 h 470"/>
                <a:gd name="T12" fmla="*/ 314 w 1055"/>
                <a:gd name="T13" fmla="*/ 0 h 470"/>
                <a:gd name="T14" fmla="*/ 325 w 1055"/>
                <a:gd name="T15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5" h="470">
                  <a:moveTo>
                    <a:pt x="325" y="0"/>
                  </a:moveTo>
                  <a:lnTo>
                    <a:pt x="335" y="5"/>
                  </a:lnTo>
                  <a:lnTo>
                    <a:pt x="1055" y="470"/>
                  </a:lnTo>
                  <a:lnTo>
                    <a:pt x="0" y="470"/>
                  </a:lnTo>
                  <a:lnTo>
                    <a:pt x="295" y="13"/>
                  </a:lnTo>
                  <a:lnTo>
                    <a:pt x="304" y="5"/>
                  </a:lnTo>
                  <a:lnTo>
                    <a:pt x="314" y="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2C6D91"/>
            </a:solidFill>
            <a:ln w="0">
              <a:solidFill>
                <a:srgbClr val="2C6D91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8" name="Freeform 43"/>
            <p:cNvSpPr/>
            <p:nvPr/>
          </p:nvSpPr>
          <p:spPr>
            <a:xfrm>
              <a:off x="364336" y="3822404"/>
              <a:ext cx="602235" cy="1689284"/>
            </a:xfrm>
            <a:custGeom>
              <a:avLst/>
              <a:gdLst>
                <a:gd name="T0" fmla="*/ 317 w 518"/>
                <a:gd name="T1" fmla="*/ 0 h 1453"/>
                <a:gd name="T2" fmla="*/ 345 w 518"/>
                <a:gd name="T3" fmla="*/ 0 h 1453"/>
                <a:gd name="T4" fmla="*/ 372 w 518"/>
                <a:gd name="T5" fmla="*/ 3 h 1453"/>
                <a:gd name="T6" fmla="*/ 377 w 518"/>
                <a:gd name="T7" fmla="*/ 3 h 1453"/>
                <a:gd name="T8" fmla="*/ 407 w 518"/>
                <a:gd name="T9" fmla="*/ 13 h 1453"/>
                <a:gd name="T10" fmla="*/ 433 w 518"/>
                <a:gd name="T11" fmla="*/ 28 h 1453"/>
                <a:gd name="T12" fmla="*/ 455 w 518"/>
                <a:gd name="T13" fmla="*/ 48 h 1453"/>
                <a:gd name="T14" fmla="*/ 473 w 518"/>
                <a:gd name="T15" fmla="*/ 71 h 1453"/>
                <a:gd name="T16" fmla="*/ 486 w 518"/>
                <a:gd name="T17" fmla="*/ 99 h 1453"/>
                <a:gd name="T18" fmla="*/ 497 w 518"/>
                <a:gd name="T19" fmla="*/ 130 h 1453"/>
                <a:gd name="T20" fmla="*/ 505 w 518"/>
                <a:gd name="T21" fmla="*/ 163 h 1453"/>
                <a:gd name="T22" fmla="*/ 510 w 518"/>
                <a:gd name="T23" fmla="*/ 198 h 1453"/>
                <a:gd name="T24" fmla="*/ 515 w 518"/>
                <a:gd name="T25" fmla="*/ 234 h 1453"/>
                <a:gd name="T26" fmla="*/ 516 w 518"/>
                <a:gd name="T27" fmla="*/ 272 h 1453"/>
                <a:gd name="T28" fmla="*/ 518 w 518"/>
                <a:gd name="T29" fmla="*/ 308 h 1453"/>
                <a:gd name="T30" fmla="*/ 515 w 518"/>
                <a:gd name="T31" fmla="*/ 349 h 1453"/>
                <a:gd name="T32" fmla="*/ 400 w 518"/>
                <a:gd name="T33" fmla="*/ 1260 h 1453"/>
                <a:gd name="T34" fmla="*/ 391 w 518"/>
                <a:gd name="T35" fmla="*/ 1298 h 1453"/>
                <a:gd name="T36" fmla="*/ 374 w 518"/>
                <a:gd name="T37" fmla="*/ 1334 h 1453"/>
                <a:gd name="T38" fmla="*/ 350 w 518"/>
                <a:gd name="T39" fmla="*/ 1367 h 1453"/>
                <a:gd name="T40" fmla="*/ 321 w 518"/>
                <a:gd name="T41" fmla="*/ 1398 h 1453"/>
                <a:gd name="T42" fmla="*/ 288 w 518"/>
                <a:gd name="T43" fmla="*/ 1423 h 1453"/>
                <a:gd name="T44" fmla="*/ 252 w 518"/>
                <a:gd name="T45" fmla="*/ 1442 h 1453"/>
                <a:gd name="T46" fmla="*/ 212 w 518"/>
                <a:gd name="T47" fmla="*/ 1452 h 1453"/>
                <a:gd name="T48" fmla="*/ 173 w 518"/>
                <a:gd name="T49" fmla="*/ 1453 h 1453"/>
                <a:gd name="T50" fmla="*/ 161 w 518"/>
                <a:gd name="T51" fmla="*/ 1453 h 1453"/>
                <a:gd name="T52" fmla="*/ 126 w 518"/>
                <a:gd name="T53" fmla="*/ 1446 h 1453"/>
                <a:gd name="T54" fmla="*/ 96 w 518"/>
                <a:gd name="T55" fmla="*/ 1433 h 1453"/>
                <a:gd name="T56" fmla="*/ 68 w 518"/>
                <a:gd name="T57" fmla="*/ 1415 h 1453"/>
                <a:gd name="T58" fmla="*/ 46 w 518"/>
                <a:gd name="T59" fmla="*/ 1394 h 1453"/>
                <a:gd name="T60" fmla="*/ 28 w 518"/>
                <a:gd name="T61" fmla="*/ 1367 h 1453"/>
                <a:gd name="T62" fmla="*/ 13 w 518"/>
                <a:gd name="T63" fmla="*/ 1338 h 1453"/>
                <a:gd name="T64" fmla="*/ 4 w 518"/>
                <a:gd name="T65" fmla="*/ 1306 h 1453"/>
                <a:gd name="T66" fmla="*/ 0 w 518"/>
                <a:gd name="T67" fmla="*/ 1274 h 1453"/>
                <a:gd name="T68" fmla="*/ 1 w 518"/>
                <a:gd name="T69" fmla="*/ 1241 h 1453"/>
                <a:gd name="T70" fmla="*/ 148 w 518"/>
                <a:gd name="T71" fmla="*/ 157 h 1453"/>
                <a:gd name="T72" fmla="*/ 157 w 518"/>
                <a:gd name="T73" fmla="*/ 118 h 1453"/>
                <a:gd name="T74" fmla="*/ 170 w 518"/>
                <a:gd name="T75" fmla="*/ 84 h 1453"/>
                <a:gd name="T76" fmla="*/ 185 w 518"/>
                <a:gd name="T77" fmla="*/ 58 h 1453"/>
                <a:gd name="T78" fmla="*/ 202 w 518"/>
                <a:gd name="T79" fmla="*/ 38 h 1453"/>
                <a:gd name="T80" fmla="*/ 221 w 518"/>
                <a:gd name="T81" fmla="*/ 22 h 1453"/>
                <a:gd name="T82" fmla="*/ 243 w 518"/>
                <a:gd name="T83" fmla="*/ 10 h 1453"/>
                <a:gd name="T84" fmla="*/ 266 w 518"/>
                <a:gd name="T85" fmla="*/ 4 h 1453"/>
                <a:gd name="T86" fmla="*/ 291 w 518"/>
                <a:gd name="T87" fmla="*/ 0 h 1453"/>
                <a:gd name="T88" fmla="*/ 317 w 518"/>
                <a:gd name="T89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8" h="1453">
                  <a:moveTo>
                    <a:pt x="317" y="0"/>
                  </a:moveTo>
                  <a:lnTo>
                    <a:pt x="345" y="0"/>
                  </a:lnTo>
                  <a:lnTo>
                    <a:pt x="372" y="3"/>
                  </a:lnTo>
                  <a:lnTo>
                    <a:pt x="377" y="3"/>
                  </a:lnTo>
                  <a:lnTo>
                    <a:pt x="407" y="13"/>
                  </a:lnTo>
                  <a:lnTo>
                    <a:pt x="433" y="28"/>
                  </a:lnTo>
                  <a:lnTo>
                    <a:pt x="455" y="48"/>
                  </a:lnTo>
                  <a:lnTo>
                    <a:pt x="473" y="71"/>
                  </a:lnTo>
                  <a:lnTo>
                    <a:pt x="486" y="99"/>
                  </a:lnTo>
                  <a:lnTo>
                    <a:pt x="497" y="130"/>
                  </a:lnTo>
                  <a:lnTo>
                    <a:pt x="505" y="163"/>
                  </a:lnTo>
                  <a:lnTo>
                    <a:pt x="510" y="198"/>
                  </a:lnTo>
                  <a:lnTo>
                    <a:pt x="515" y="234"/>
                  </a:lnTo>
                  <a:lnTo>
                    <a:pt x="516" y="272"/>
                  </a:lnTo>
                  <a:lnTo>
                    <a:pt x="518" y="308"/>
                  </a:lnTo>
                  <a:lnTo>
                    <a:pt x="515" y="349"/>
                  </a:lnTo>
                  <a:lnTo>
                    <a:pt x="400" y="1260"/>
                  </a:lnTo>
                  <a:lnTo>
                    <a:pt x="391" y="1298"/>
                  </a:lnTo>
                  <a:lnTo>
                    <a:pt x="374" y="1334"/>
                  </a:lnTo>
                  <a:lnTo>
                    <a:pt x="350" y="1367"/>
                  </a:lnTo>
                  <a:lnTo>
                    <a:pt x="321" y="1398"/>
                  </a:lnTo>
                  <a:lnTo>
                    <a:pt x="288" y="1423"/>
                  </a:lnTo>
                  <a:lnTo>
                    <a:pt x="252" y="1442"/>
                  </a:lnTo>
                  <a:lnTo>
                    <a:pt x="212" y="1452"/>
                  </a:lnTo>
                  <a:lnTo>
                    <a:pt x="173" y="1453"/>
                  </a:lnTo>
                  <a:lnTo>
                    <a:pt x="161" y="1453"/>
                  </a:lnTo>
                  <a:lnTo>
                    <a:pt x="126" y="1446"/>
                  </a:lnTo>
                  <a:lnTo>
                    <a:pt x="96" y="1433"/>
                  </a:lnTo>
                  <a:lnTo>
                    <a:pt x="68" y="1415"/>
                  </a:lnTo>
                  <a:lnTo>
                    <a:pt x="46" y="1394"/>
                  </a:lnTo>
                  <a:lnTo>
                    <a:pt x="28" y="1367"/>
                  </a:lnTo>
                  <a:lnTo>
                    <a:pt x="13" y="1338"/>
                  </a:lnTo>
                  <a:lnTo>
                    <a:pt x="4" y="1306"/>
                  </a:lnTo>
                  <a:lnTo>
                    <a:pt x="0" y="1274"/>
                  </a:lnTo>
                  <a:lnTo>
                    <a:pt x="1" y="1241"/>
                  </a:lnTo>
                  <a:lnTo>
                    <a:pt x="148" y="157"/>
                  </a:lnTo>
                  <a:lnTo>
                    <a:pt x="157" y="118"/>
                  </a:lnTo>
                  <a:lnTo>
                    <a:pt x="170" y="84"/>
                  </a:lnTo>
                  <a:lnTo>
                    <a:pt x="185" y="58"/>
                  </a:lnTo>
                  <a:lnTo>
                    <a:pt x="202" y="38"/>
                  </a:lnTo>
                  <a:lnTo>
                    <a:pt x="221" y="22"/>
                  </a:lnTo>
                  <a:lnTo>
                    <a:pt x="243" y="10"/>
                  </a:lnTo>
                  <a:lnTo>
                    <a:pt x="266" y="4"/>
                  </a:lnTo>
                  <a:lnTo>
                    <a:pt x="291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E4A896"/>
            </a:solidFill>
            <a:ln w="0">
              <a:solidFill>
                <a:srgbClr val="E4A896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29" name="Freeform 44"/>
            <p:cNvSpPr/>
            <p:nvPr/>
          </p:nvSpPr>
          <p:spPr>
            <a:xfrm>
              <a:off x="312018" y="3803802"/>
              <a:ext cx="654553" cy="1722999"/>
            </a:xfrm>
            <a:custGeom>
              <a:avLst/>
              <a:gdLst>
                <a:gd name="T0" fmla="*/ 391 w 563"/>
                <a:gd name="T1" fmla="*/ 2 h 1482"/>
                <a:gd name="T2" fmla="*/ 420 w 563"/>
                <a:gd name="T3" fmla="*/ 4 h 1482"/>
                <a:gd name="T4" fmla="*/ 475 w 563"/>
                <a:gd name="T5" fmla="*/ 34 h 1482"/>
                <a:gd name="T6" fmla="*/ 516 w 563"/>
                <a:gd name="T7" fmla="*/ 82 h 1482"/>
                <a:gd name="T8" fmla="*/ 544 w 563"/>
                <a:gd name="T9" fmla="*/ 144 h 1482"/>
                <a:gd name="T10" fmla="*/ 558 w 563"/>
                <a:gd name="T11" fmla="*/ 214 h 1482"/>
                <a:gd name="T12" fmla="*/ 563 w 563"/>
                <a:gd name="T13" fmla="*/ 284 h 1482"/>
                <a:gd name="T14" fmla="*/ 557 w 563"/>
                <a:gd name="T15" fmla="*/ 348 h 1482"/>
                <a:gd name="T16" fmla="*/ 382 w 563"/>
                <a:gd name="T17" fmla="*/ 1357 h 1482"/>
                <a:gd name="T18" fmla="*/ 343 w 563"/>
                <a:gd name="T19" fmla="*/ 1420 h 1482"/>
                <a:gd name="T20" fmla="*/ 282 w 563"/>
                <a:gd name="T21" fmla="*/ 1462 h 1482"/>
                <a:gd name="T22" fmla="*/ 208 w 563"/>
                <a:gd name="T23" fmla="*/ 1482 h 1482"/>
                <a:gd name="T24" fmla="*/ 164 w 563"/>
                <a:gd name="T25" fmla="*/ 1479 h 1482"/>
                <a:gd name="T26" fmla="*/ 91 w 563"/>
                <a:gd name="T27" fmla="*/ 1456 h 1482"/>
                <a:gd name="T28" fmla="*/ 36 w 563"/>
                <a:gd name="T29" fmla="*/ 1408 h 1482"/>
                <a:gd name="T30" fmla="*/ 4 w 563"/>
                <a:gd name="T31" fmla="*/ 1344 h 1482"/>
                <a:gd name="T32" fmla="*/ 1 w 563"/>
                <a:gd name="T33" fmla="*/ 1270 h 1482"/>
                <a:gd name="T34" fmla="*/ 6 w 563"/>
                <a:gd name="T35" fmla="*/ 1252 h 1482"/>
                <a:gd name="T36" fmla="*/ 14 w 563"/>
                <a:gd name="T37" fmla="*/ 1204 h 1482"/>
                <a:gd name="T38" fmla="*/ 30 w 563"/>
                <a:gd name="T39" fmla="*/ 1130 h 1482"/>
                <a:gd name="T40" fmla="*/ 49 w 563"/>
                <a:gd name="T41" fmla="*/ 1036 h 1482"/>
                <a:gd name="T42" fmla="*/ 70 w 563"/>
                <a:gd name="T43" fmla="*/ 927 h 1482"/>
                <a:gd name="T44" fmla="*/ 93 w 563"/>
                <a:gd name="T45" fmla="*/ 807 h 1482"/>
                <a:gd name="T46" fmla="*/ 115 w 563"/>
                <a:gd name="T47" fmla="*/ 684 h 1482"/>
                <a:gd name="T48" fmla="*/ 137 w 563"/>
                <a:gd name="T49" fmla="*/ 560 h 1482"/>
                <a:gd name="T50" fmla="*/ 155 w 563"/>
                <a:gd name="T51" fmla="*/ 444 h 1482"/>
                <a:gd name="T52" fmla="*/ 171 w 563"/>
                <a:gd name="T53" fmla="*/ 338 h 1482"/>
                <a:gd name="T54" fmla="*/ 182 w 563"/>
                <a:gd name="T55" fmla="*/ 249 h 1482"/>
                <a:gd name="T56" fmla="*/ 185 w 563"/>
                <a:gd name="T57" fmla="*/ 182 h 1482"/>
                <a:gd name="T58" fmla="*/ 185 w 563"/>
                <a:gd name="T59" fmla="*/ 125 h 1482"/>
                <a:gd name="T60" fmla="*/ 198 w 563"/>
                <a:gd name="T61" fmla="*/ 73 h 1482"/>
                <a:gd name="T62" fmla="*/ 227 w 563"/>
                <a:gd name="T63" fmla="*/ 36 h 1482"/>
                <a:gd name="T64" fmla="*/ 266 w 563"/>
                <a:gd name="T65" fmla="*/ 15 h 1482"/>
                <a:gd name="T66" fmla="*/ 314 w 563"/>
                <a:gd name="T67" fmla="*/ 3 h 1482"/>
                <a:gd name="T68" fmla="*/ 365 w 563"/>
                <a:gd name="T69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3" h="1482">
                  <a:moveTo>
                    <a:pt x="365" y="0"/>
                  </a:moveTo>
                  <a:lnTo>
                    <a:pt x="391" y="2"/>
                  </a:lnTo>
                  <a:lnTo>
                    <a:pt x="416" y="4"/>
                  </a:lnTo>
                  <a:lnTo>
                    <a:pt x="420" y="4"/>
                  </a:lnTo>
                  <a:lnTo>
                    <a:pt x="449" y="16"/>
                  </a:lnTo>
                  <a:lnTo>
                    <a:pt x="475" y="34"/>
                  </a:lnTo>
                  <a:lnTo>
                    <a:pt x="497" y="55"/>
                  </a:lnTo>
                  <a:lnTo>
                    <a:pt x="516" y="82"/>
                  </a:lnTo>
                  <a:lnTo>
                    <a:pt x="531" y="112"/>
                  </a:lnTo>
                  <a:lnTo>
                    <a:pt x="544" y="144"/>
                  </a:lnTo>
                  <a:lnTo>
                    <a:pt x="553" y="179"/>
                  </a:lnTo>
                  <a:lnTo>
                    <a:pt x="558" y="214"/>
                  </a:lnTo>
                  <a:lnTo>
                    <a:pt x="561" y="250"/>
                  </a:lnTo>
                  <a:lnTo>
                    <a:pt x="563" y="284"/>
                  </a:lnTo>
                  <a:lnTo>
                    <a:pt x="560" y="317"/>
                  </a:lnTo>
                  <a:lnTo>
                    <a:pt x="557" y="348"/>
                  </a:lnTo>
                  <a:lnTo>
                    <a:pt x="393" y="1319"/>
                  </a:lnTo>
                  <a:lnTo>
                    <a:pt x="382" y="1357"/>
                  </a:lnTo>
                  <a:lnTo>
                    <a:pt x="366" y="1391"/>
                  </a:lnTo>
                  <a:lnTo>
                    <a:pt x="343" y="1420"/>
                  </a:lnTo>
                  <a:lnTo>
                    <a:pt x="314" y="1443"/>
                  </a:lnTo>
                  <a:lnTo>
                    <a:pt x="282" y="1462"/>
                  </a:lnTo>
                  <a:lnTo>
                    <a:pt x="247" y="1475"/>
                  </a:lnTo>
                  <a:lnTo>
                    <a:pt x="208" y="1482"/>
                  </a:lnTo>
                  <a:lnTo>
                    <a:pt x="169" y="1481"/>
                  </a:lnTo>
                  <a:lnTo>
                    <a:pt x="164" y="1479"/>
                  </a:lnTo>
                  <a:lnTo>
                    <a:pt x="126" y="1471"/>
                  </a:lnTo>
                  <a:lnTo>
                    <a:pt x="91" y="1456"/>
                  </a:lnTo>
                  <a:lnTo>
                    <a:pt x="61" y="1434"/>
                  </a:lnTo>
                  <a:lnTo>
                    <a:pt x="36" y="1408"/>
                  </a:lnTo>
                  <a:lnTo>
                    <a:pt x="17" y="1378"/>
                  </a:lnTo>
                  <a:lnTo>
                    <a:pt x="4" y="1344"/>
                  </a:lnTo>
                  <a:lnTo>
                    <a:pt x="0" y="1308"/>
                  </a:lnTo>
                  <a:lnTo>
                    <a:pt x="1" y="1270"/>
                  </a:lnTo>
                  <a:lnTo>
                    <a:pt x="3" y="1266"/>
                  </a:lnTo>
                  <a:lnTo>
                    <a:pt x="6" y="1252"/>
                  </a:lnTo>
                  <a:lnTo>
                    <a:pt x="9" y="1232"/>
                  </a:lnTo>
                  <a:lnTo>
                    <a:pt x="14" y="1204"/>
                  </a:lnTo>
                  <a:lnTo>
                    <a:pt x="22" y="1170"/>
                  </a:lnTo>
                  <a:lnTo>
                    <a:pt x="30" y="1130"/>
                  </a:lnTo>
                  <a:lnTo>
                    <a:pt x="39" y="1085"/>
                  </a:lnTo>
                  <a:lnTo>
                    <a:pt x="49" y="1036"/>
                  </a:lnTo>
                  <a:lnTo>
                    <a:pt x="59" y="982"/>
                  </a:lnTo>
                  <a:lnTo>
                    <a:pt x="70" y="927"/>
                  </a:lnTo>
                  <a:lnTo>
                    <a:pt x="81" y="867"/>
                  </a:lnTo>
                  <a:lnTo>
                    <a:pt x="93" y="807"/>
                  </a:lnTo>
                  <a:lnTo>
                    <a:pt x="105" y="745"/>
                  </a:lnTo>
                  <a:lnTo>
                    <a:pt x="115" y="684"/>
                  </a:lnTo>
                  <a:lnTo>
                    <a:pt x="126" y="621"/>
                  </a:lnTo>
                  <a:lnTo>
                    <a:pt x="137" y="560"/>
                  </a:lnTo>
                  <a:lnTo>
                    <a:pt x="147" y="500"/>
                  </a:lnTo>
                  <a:lnTo>
                    <a:pt x="155" y="444"/>
                  </a:lnTo>
                  <a:lnTo>
                    <a:pt x="164" y="388"/>
                  </a:lnTo>
                  <a:lnTo>
                    <a:pt x="171" y="338"/>
                  </a:lnTo>
                  <a:lnTo>
                    <a:pt x="177" y="291"/>
                  </a:lnTo>
                  <a:lnTo>
                    <a:pt x="182" y="249"/>
                  </a:lnTo>
                  <a:lnTo>
                    <a:pt x="185" y="212"/>
                  </a:lnTo>
                  <a:lnTo>
                    <a:pt x="185" y="182"/>
                  </a:lnTo>
                  <a:lnTo>
                    <a:pt x="185" y="159"/>
                  </a:lnTo>
                  <a:lnTo>
                    <a:pt x="185" y="125"/>
                  </a:lnTo>
                  <a:lnTo>
                    <a:pt x="189" y="98"/>
                  </a:lnTo>
                  <a:lnTo>
                    <a:pt x="198" y="73"/>
                  </a:lnTo>
                  <a:lnTo>
                    <a:pt x="211" y="52"/>
                  </a:lnTo>
                  <a:lnTo>
                    <a:pt x="227" y="36"/>
                  </a:lnTo>
                  <a:lnTo>
                    <a:pt x="246" y="23"/>
                  </a:lnTo>
                  <a:lnTo>
                    <a:pt x="266" y="15"/>
                  </a:lnTo>
                  <a:lnTo>
                    <a:pt x="289" y="7"/>
                  </a:lnTo>
                  <a:lnTo>
                    <a:pt x="314" y="3"/>
                  </a:lnTo>
                  <a:lnTo>
                    <a:pt x="339" y="2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0" name="Freeform 45"/>
            <p:cNvSpPr/>
            <p:nvPr/>
          </p:nvSpPr>
          <p:spPr>
            <a:xfrm>
              <a:off x="513151" y="3811940"/>
              <a:ext cx="205783" cy="370875"/>
            </a:xfrm>
            <a:custGeom>
              <a:avLst/>
              <a:gdLst>
                <a:gd name="T0" fmla="*/ 116 w 177"/>
                <a:gd name="T1" fmla="*/ 0 h 319"/>
                <a:gd name="T2" fmla="*/ 134 w 177"/>
                <a:gd name="T3" fmla="*/ 3 h 319"/>
                <a:gd name="T4" fmla="*/ 147 w 177"/>
                <a:gd name="T5" fmla="*/ 9 h 319"/>
                <a:gd name="T6" fmla="*/ 157 w 177"/>
                <a:gd name="T7" fmla="*/ 18 h 319"/>
                <a:gd name="T8" fmla="*/ 164 w 177"/>
                <a:gd name="T9" fmla="*/ 27 h 319"/>
                <a:gd name="T10" fmla="*/ 169 w 177"/>
                <a:gd name="T11" fmla="*/ 37 h 319"/>
                <a:gd name="T12" fmla="*/ 172 w 177"/>
                <a:gd name="T13" fmla="*/ 44 h 319"/>
                <a:gd name="T14" fmla="*/ 173 w 177"/>
                <a:gd name="T15" fmla="*/ 51 h 319"/>
                <a:gd name="T16" fmla="*/ 174 w 177"/>
                <a:gd name="T17" fmla="*/ 60 h 319"/>
                <a:gd name="T18" fmla="*/ 174 w 177"/>
                <a:gd name="T19" fmla="*/ 77 h 319"/>
                <a:gd name="T20" fmla="*/ 176 w 177"/>
                <a:gd name="T21" fmla="*/ 99 h 319"/>
                <a:gd name="T22" fmla="*/ 176 w 177"/>
                <a:gd name="T23" fmla="*/ 127 h 319"/>
                <a:gd name="T24" fmla="*/ 177 w 177"/>
                <a:gd name="T25" fmla="*/ 155 h 319"/>
                <a:gd name="T26" fmla="*/ 176 w 177"/>
                <a:gd name="T27" fmla="*/ 182 h 319"/>
                <a:gd name="T28" fmla="*/ 174 w 177"/>
                <a:gd name="T29" fmla="*/ 208 h 319"/>
                <a:gd name="T30" fmla="*/ 173 w 177"/>
                <a:gd name="T31" fmla="*/ 232 h 319"/>
                <a:gd name="T32" fmla="*/ 170 w 177"/>
                <a:gd name="T33" fmla="*/ 248 h 319"/>
                <a:gd name="T34" fmla="*/ 163 w 177"/>
                <a:gd name="T35" fmla="*/ 267 h 319"/>
                <a:gd name="T36" fmla="*/ 154 w 177"/>
                <a:gd name="T37" fmla="*/ 281 h 319"/>
                <a:gd name="T38" fmla="*/ 141 w 177"/>
                <a:gd name="T39" fmla="*/ 291 h 319"/>
                <a:gd name="T40" fmla="*/ 125 w 177"/>
                <a:gd name="T41" fmla="*/ 301 h 319"/>
                <a:gd name="T42" fmla="*/ 100 w 177"/>
                <a:gd name="T43" fmla="*/ 312 h 319"/>
                <a:gd name="T44" fmla="*/ 73 w 177"/>
                <a:gd name="T45" fmla="*/ 319 h 319"/>
                <a:gd name="T46" fmla="*/ 48 w 177"/>
                <a:gd name="T47" fmla="*/ 319 h 319"/>
                <a:gd name="T48" fmla="*/ 28 w 177"/>
                <a:gd name="T49" fmla="*/ 316 h 319"/>
                <a:gd name="T50" fmla="*/ 13 w 177"/>
                <a:gd name="T51" fmla="*/ 310 h 319"/>
                <a:gd name="T52" fmla="*/ 4 w 177"/>
                <a:gd name="T53" fmla="*/ 303 h 319"/>
                <a:gd name="T54" fmla="*/ 1 w 177"/>
                <a:gd name="T55" fmla="*/ 294 h 319"/>
                <a:gd name="T56" fmla="*/ 0 w 177"/>
                <a:gd name="T57" fmla="*/ 280 h 319"/>
                <a:gd name="T58" fmla="*/ 0 w 177"/>
                <a:gd name="T59" fmla="*/ 259 h 319"/>
                <a:gd name="T60" fmla="*/ 1 w 177"/>
                <a:gd name="T61" fmla="*/ 235 h 319"/>
                <a:gd name="T62" fmla="*/ 3 w 177"/>
                <a:gd name="T63" fmla="*/ 207 h 319"/>
                <a:gd name="T64" fmla="*/ 6 w 177"/>
                <a:gd name="T65" fmla="*/ 178 h 319"/>
                <a:gd name="T66" fmla="*/ 7 w 177"/>
                <a:gd name="T67" fmla="*/ 147 h 319"/>
                <a:gd name="T68" fmla="*/ 10 w 177"/>
                <a:gd name="T69" fmla="*/ 118 h 319"/>
                <a:gd name="T70" fmla="*/ 13 w 177"/>
                <a:gd name="T71" fmla="*/ 91 h 319"/>
                <a:gd name="T72" fmla="*/ 19 w 177"/>
                <a:gd name="T73" fmla="*/ 66 h 319"/>
                <a:gd name="T74" fmla="*/ 29 w 177"/>
                <a:gd name="T75" fmla="*/ 44 h 319"/>
                <a:gd name="T76" fmla="*/ 42 w 177"/>
                <a:gd name="T77" fmla="*/ 28 h 319"/>
                <a:gd name="T78" fmla="*/ 58 w 177"/>
                <a:gd name="T79" fmla="*/ 16 h 319"/>
                <a:gd name="T80" fmla="*/ 73 w 177"/>
                <a:gd name="T81" fmla="*/ 9 h 319"/>
                <a:gd name="T82" fmla="*/ 94 w 177"/>
                <a:gd name="T83" fmla="*/ 2 h 319"/>
                <a:gd name="T84" fmla="*/ 116 w 177"/>
                <a:gd name="T8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319">
                  <a:moveTo>
                    <a:pt x="116" y="0"/>
                  </a:moveTo>
                  <a:lnTo>
                    <a:pt x="134" y="3"/>
                  </a:lnTo>
                  <a:lnTo>
                    <a:pt x="147" y="9"/>
                  </a:lnTo>
                  <a:lnTo>
                    <a:pt x="157" y="18"/>
                  </a:lnTo>
                  <a:lnTo>
                    <a:pt x="164" y="27"/>
                  </a:lnTo>
                  <a:lnTo>
                    <a:pt x="169" y="37"/>
                  </a:lnTo>
                  <a:lnTo>
                    <a:pt x="172" y="44"/>
                  </a:lnTo>
                  <a:lnTo>
                    <a:pt x="173" y="51"/>
                  </a:lnTo>
                  <a:lnTo>
                    <a:pt x="174" y="60"/>
                  </a:lnTo>
                  <a:lnTo>
                    <a:pt x="174" y="77"/>
                  </a:lnTo>
                  <a:lnTo>
                    <a:pt x="176" y="99"/>
                  </a:lnTo>
                  <a:lnTo>
                    <a:pt x="176" y="127"/>
                  </a:lnTo>
                  <a:lnTo>
                    <a:pt x="177" y="155"/>
                  </a:lnTo>
                  <a:lnTo>
                    <a:pt x="176" y="182"/>
                  </a:lnTo>
                  <a:lnTo>
                    <a:pt x="174" y="208"/>
                  </a:lnTo>
                  <a:lnTo>
                    <a:pt x="173" y="232"/>
                  </a:lnTo>
                  <a:lnTo>
                    <a:pt x="170" y="248"/>
                  </a:lnTo>
                  <a:lnTo>
                    <a:pt x="163" y="267"/>
                  </a:lnTo>
                  <a:lnTo>
                    <a:pt x="154" y="281"/>
                  </a:lnTo>
                  <a:lnTo>
                    <a:pt x="141" y="291"/>
                  </a:lnTo>
                  <a:lnTo>
                    <a:pt x="125" y="301"/>
                  </a:lnTo>
                  <a:lnTo>
                    <a:pt x="100" y="312"/>
                  </a:lnTo>
                  <a:lnTo>
                    <a:pt x="73" y="319"/>
                  </a:lnTo>
                  <a:lnTo>
                    <a:pt x="48" y="319"/>
                  </a:lnTo>
                  <a:lnTo>
                    <a:pt x="28" y="316"/>
                  </a:lnTo>
                  <a:lnTo>
                    <a:pt x="13" y="310"/>
                  </a:lnTo>
                  <a:lnTo>
                    <a:pt x="4" y="303"/>
                  </a:lnTo>
                  <a:lnTo>
                    <a:pt x="1" y="294"/>
                  </a:lnTo>
                  <a:lnTo>
                    <a:pt x="0" y="280"/>
                  </a:lnTo>
                  <a:lnTo>
                    <a:pt x="0" y="259"/>
                  </a:lnTo>
                  <a:lnTo>
                    <a:pt x="1" y="235"/>
                  </a:lnTo>
                  <a:lnTo>
                    <a:pt x="3" y="207"/>
                  </a:lnTo>
                  <a:lnTo>
                    <a:pt x="6" y="178"/>
                  </a:lnTo>
                  <a:lnTo>
                    <a:pt x="7" y="147"/>
                  </a:lnTo>
                  <a:lnTo>
                    <a:pt x="10" y="118"/>
                  </a:lnTo>
                  <a:lnTo>
                    <a:pt x="13" y="91"/>
                  </a:lnTo>
                  <a:lnTo>
                    <a:pt x="19" y="66"/>
                  </a:lnTo>
                  <a:lnTo>
                    <a:pt x="29" y="44"/>
                  </a:lnTo>
                  <a:lnTo>
                    <a:pt x="42" y="28"/>
                  </a:lnTo>
                  <a:lnTo>
                    <a:pt x="58" y="16"/>
                  </a:lnTo>
                  <a:lnTo>
                    <a:pt x="73" y="9"/>
                  </a:lnTo>
                  <a:lnTo>
                    <a:pt x="94" y="2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E9E6D9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pic>
          <p:nvPicPr>
            <p:cNvPr id="131" name="그림 13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040295" y="2894325"/>
              <a:ext cx="1535858" cy="3151165"/>
            </a:xfrm>
            <a:prstGeom prst="rect">
              <a:avLst/>
            </a:prstGeom>
          </p:spPr>
        </p:pic>
        <p:sp>
          <p:nvSpPr>
            <p:cNvPr id="132" name="Freeform 46"/>
            <p:cNvSpPr/>
            <p:nvPr/>
          </p:nvSpPr>
          <p:spPr>
            <a:xfrm>
              <a:off x="2257077" y="4025862"/>
              <a:ext cx="689432" cy="537129"/>
            </a:xfrm>
            <a:custGeom>
              <a:avLst/>
              <a:gdLst>
                <a:gd name="T0" fmla="*/ 417 w 593"/>
                <a:gd name="T1" fmla="*/ 0 h 462"/>
                <a:gd name="T2" fmla="*/ 450 w 593"/>
                <a:gd name="T3" fmla="*/ 3 h 462"/>
                <a:gd name="T4" fmla="*/ 482 w 593"/>
                <a:gd name="T5" fmla="*/ 13 h 462"/>
                <a:gd name="T6" fmla="*/ 513 w 593"/>
                <a:gd name="T7" fmla="*/ 29 h 462"/>
                <a:gd name="T8" fmla="*/ 539 w 593"/>
                <a:gd name="T9" fmla="*/ 52 h 462"/>
                <a:gd name="T10" fmla="*/ 561 w 593"/>
                <a:gd name="T11" fmla="*/ 78 h 462"/>
                <a:gd name="T12" fmla="*/ 578 w 593"/>
                <a:gd name="T13" fmla="*/ 110 h 462"/>
                <a:gd name="T14" fmla="*/ 580 w 593"/>
                <a:gd name="T15" fmla="*/ 113 h 462"/>
                <a:gd name="T16" fmla="*/ 590 w 593"/>
                <a:gd name="T17" fmla="*/ 148 h 462"/>
                <a:gd name="T18" fmla="*/ 593 w 593"/>
                <a:gd name="T19" fmla="*/ 183 h 462"/>
                <a:gd name="T20" fmla="*/ 590 w 593"/>
                <a:gd name="T21" fmla="*/ 218 h 462"/>
                <a:gd name="T22" fmla="*/ 581 w 593"/>
                <a:gd name="T23" fmla="*/ 251 h 462"/>
                <a:gd name="T24" fmla="*/ 565 w 593"/>
                <a:gd name="T25" fmla="*/ 280 h 462"/>
                <a:gd name="T26" fmla="*/ 545 w 593"/>
                <a:gd name="T27" fmla="*/ 308 h 462"/>
                <a:gd name="T28" fmla="*/ 519 w 593"/>
                <a:gd name="T29" fmla="*/ 330 h 462"/>
                <a:gd name="T30" fmla="*/ 488 w 593"/>
                <a:gd name="T31" fmla="*/ 347 h 462"/>
                <a:gd name="T32" fmla="*/ 244 w 593"/>
                <a:gd name="T33" fmla="*/ 449 h 462"/>
                <a:gd name="T34" fmla="*/ 209 w 593"/>
                <a:gd name="T35" fmla="*/ 459 h 462"/>
                <a:gd name="T36" fmla="*/ 176 w 593"/>
                <a:gd name="T37" fmla="*/ 462 h 462"/>
                <a:gd name="T38" fmla="*/ 142 w 593"/>
                <a:gd name="T39" fmla="*/ 458 h 462"/>
                <a:gd name="T40" fmla="*/ 110 w 593"/>
                <a:gd name="T41" fmla="*/ 448 h 462"/>
                <a:gd name="T42" fmla="*/ 81 w 593"/>
                <a:gd name="T43" fmla="*/ 432 h 462"/>
                <a:gd name="T44" fmla="*/ 55 w 593"/>
                <a:gd name="T45" fmla="*/ 410 h 462"/>
                <a:gd name="T46" fmla="*/ 32 w 593"/>
                <a:gd name="T47" fmla="*/ 384 h 462"/>
                <a:gd name="T48" fmla="*/ 16 w 593"/>
                <a:gd name="T49" fmla="*/ 352 h 462"/>
                <a:gd name="T50" fmla="*/ 14 w 593"/>
                <a:gd name="T51" fmla="*/ 347 h 462"/>
                <a:gd name="T52" fmla="*/ 2 w 593"/>
                <a:gd name="T53" fmla="*/ 312 h 462"/>
                <a:gd name="T54" fmla="*/ 0 w 593"/>
                <a:gd name="T55" fmla="*/ 277 h 462"/>
                <a:gd name="T56" fmla="*/ 2 w 593"/>
                <a:gd name="T57" fmla="*/ 244 h 462"/>
                <a:gd name="T58" fmla="*/ 13 w 593"/>
                <a:gd name="T59" fmla="*/ 211 h 462"/>
                <a:gd name="T60" fmla="*/ 27 w 593"/>
                <a:gd name="T61" fmla="*/ 180 h 462"/>
                <a:gd name="T62" fmla="*/ 48 w 593"/>
                <a:gd name="T63" fmla="*/ 154 h 462"/>
                <a:gd name="T64" fmla="*/ 74 w 593"/>
                <a:gd name="T65" fmla="*/ 132 h 462"/>
                <a:gd name="T66" fmla="*/ 106 w 593"/>
                <a:gd name="T67" fmla="*/ 115 h 462"/>
                <a:gd name="T68" fmla="*/ 350 w 593"/>
                <a:gd name="T69" fmla="*/ 13 h 462"/>
                <a:gd name="T70" fmla="*/ 384 w 593"/>
                <a:gd name="T71" fmla="*/ 3 h 462"/>
                <a:gd name="T72" fmla="*/ 417 w 593"/>
                <a:gd name="T73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3" h="462">
                  <a:moveTo>
                    <a:pt x="417" y="0"/>
                  </a:moveTo>
                  <a:lnTo>
                    <a:pt x="450" y="3"/>
                  </a:lnTo>
                  <a:lnTo>
                    <a:pt x="482" y="13"/>
                  </a:lnTo>
                  <a:lnTo>
                    <a:pt x="513" y="29"/>
                  </a:lnTo>
                  <a:lnTo>
                    <a:pt x="539" y="52"/>
                  </a:lnTo>
                  <a:lnTo>
                    <a:pt x="561" y="78"/>
                  </a:lnTo>
                  <a:lnTo>
                    <a:pt x="578" y="110"/>
                  </a:lnTo>
                  <a:lnTo>
                    <a:pt x="580" y="113"/>
                  </a:lnTo>
                  <a:lnTo>
                    <a:pt x="590" y="148"/>
                  </a:lnTo>
                  <a:lnTo>
                    <a:pt x="593" y="183"/>
                  </a:lnTo>
                  <a:lnTo>
                    <a:pt x="590" y="218"/>
                  </a:lnTo>
                  <a:lnTo>
                    <a:pt x="581" y="251"/>
                  </a:lnTo>
                  <a:lnTo>
                    <a:pt x="565" y="280"/>
                  </a:lnTo>
                  <a:lnTo>
                    <a:pt x="545" y="308"/>
                  </a:lnTo>
                  <a:lnTo>
                    <a:pt x="519" y="330"/>
                  </a:lnTo>
                  <a:lnTo>
                    <a:pt x="488" y="347"/>
                  </a:lnTo>
                  <a:lnTo>
                    <a:pt x="244" y="449"/>
                  </a:lnTo>
                  <a:lnTo>
                    <a:pt x="209" y="459"/>
                  </a:lnTo>
                  <a:lnTo>
                    <a:pt x="176" y="462"/>
                  </a:lnTo>
                  <a:lnTo>
                    <a:pt x="142" y="458"/>
                  </a:lnTo>
                  <a:lnTo>
                    <a:pt x="110" y="448"/>
                  </a:lnTo>
                  <a:lnTo>
                    <a:pt x="81" y="432"/>
                  </a:lnTo>
                  <a:lnTo>
                    <a:pt x="55" y="410"/>
                  </a:lnTo>
                  <a:lnTo>
                    <a:pt x="32" y="384"/>
                  </a:lnTo>
                  <a:lnTo>
                    <a:pt x="16" y="352"/>
                  </a:lnTo>
                  <a:lnTo>
                    <a:pt x="14" y="347"/>
                  </a:lnTo>
                  <a:lnTo>
                    <a:pt x="2" y="312"/>
                  </a:lnTo>
                  <a:lnTo>
                    <a:pt x="0" y="277"/>
                  </a:lnTo>
                  <a:lnTo>
                    <a:pt x="2" y="244"/>
                  </a:lnTo>
                  <a:lnTo>
                    <a:pt x="13" y="211"/>
                  </a:lnTo>
                  <a:lnTo>
                    <a:pt x="27" y="180"/>
                  </a:lnTo>
                  <a:lnTo>
                    <a:pt x="48" y="154"/>
                  </a:lnTo>
                  <a:lnTo>
                    <a:pt x="74" y="132"/>
                  </a:lnTo>
                  <a:lnTo>
                    <a:pt x="106" y="115"/>
                  </a:lnTo>
                  <a:lnTo>
                    <a:pt x="350" y="13"/>
                  </a:lnTo>
                  <a:lnTo>
                    <a:pt x="384" y="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3" name="Freeform 48"/>
            <p:cNvSpPr/>
            <p:nvPr/>
          </p:nvSpPr>
          <p:spPr>
            <a:xfrm>
              <a:off x="2251264" y="4521138"/>
              <a:ext cx="702220" cy="539454"/>
            </a:xfrm>
            <a:custGeom>
              <a:avLst/>
              <a:gdLst>
                <a:gd name="T0" fmla="*/ 425 w 604"/>
                <a:gd name="T1" fmla="*/ 0 h 464"/>
                <a:gd name="T2" fmla="*/ 460 w 604"/>
                <a:gd name="T3" fmla="*/ 3 h 464"/>
                <a:gd name="T4" fmla="*/ 492 w 604"/>
                <a:gd name="T5" fmla="*/ 13 h 464"/>
                <a:gd name="T6" fmla="*/ 522 w 604"/>
                <a:gd name="T7" fmla="*/ 29 h 464"/>
                <a:gd name="T8" fmla="*/ 549 w 604"/>
                <a:gd name="T9" fmla="*/ 52 h 464"/>
                <a:gd name="T10" fmla="*/ 572 w 604"/>
                <a:gd name="T11" fmla="*/ 78 h 464"/>
                <a:gd name="T12" fmla="*/ 588 w 604"/>
                <a:gd name="T13" fmla="*/ 110 h 464"/>
                <a:gd name="T14" fmla="*/ 589 w 604"/>
                <a:gd name="T15" fmla="*/ 115 h 464"/>
                <a:gd name="T16" fmla="*/ 601 w 604"/>
                <a:gd name="T17" fmla="*/ 150 h 464"/>
                <a:gd name="T18" fmla="*/ 604 w 604"/>
                <a:gd name="T19" fmla="*/ 185 h 464"/>
                <a:gd name="T20" fmla="*/ 601 w 604"/>
                <a:gd name="T21" fmla="*/ 219 h 464"/>
                <a:gd name="T22" fmla="*/ 591 w 604"/>
                <a:gd name="T23" fmla="*/ 251 h 464"/>
                <a:gd name="T24" fmla="*/ 576 w 604"/>
                <a:gd name="T25" fmla="*/ 282 h 464"/>
                <a:gd name="T26" fmla="*/ 554 w 604"/>
                <a:gd name="T27" fmla="*/ 310 h 464"/>
                <a:gd name="T28" fmla="*/ 528 w 604"/>
                <a:gd name="T29" fmla="*/ 331 h 464"/>
                <a:gd name="T30" fmla="*/ 496 w 604"/>
                <a:gd name="T31" fmla="*/ 349 h 464"/>
                <a:gd name="T32" fmla="*/ 247 w 604"/>
                <a:gd name="T33" fmla="*/ 451 h 464"/>
                <a:gd name="T34" fmla="*/ 214 w 604"/>
                <a:gd name="T35" fmla="*/ 461 h 464"/>
                <a:gd name="T36" fmla="*/ 179 w 604"/>
                <a:gd name="T37" fmla="*/ 464 h 464"/>
                <a:gd name="T38" fmla="*/ 146 w 604"/>
                <a:gd name="T39" fmla="*/ 461 h 464"/>
                <a:gd name="T40" fmla="*/ 114 w 604"/>
                <a:gd name="T41" fmla="*/ 451 h 464"/>
                <a:gd name="T42" fmla="*/ 83 w 604"/>
                <a:gd name="T43" fmla="*/ 435 h 464"/>
                <a:gd name="T44" fmla="*/ 55 w 604"/>
                <a:gd name="T45" fmla="*/ 411 h 464"/>
                <a:gd name="T46" fmla="*/ 34 w 604"/>
                <a:gd name="T47" fmla="*/ 385 h 464"/>
                <a:gd name="T48" fmla="*/ 16 w 604"/>
                <a:gd name="T49" fmla="*/ 353 h 464"/>
                <a:gd name="T50" fmla="*/ 15 w 604"/>
                <a:gd name="T51" fmla="*/ 349 h 464"/>
                <a:gd name="T52" fmla="*/ 5 w 604"/>
                <a:gd name="T53" fmla="*/ 314 h 464"/>
                <a:gd name="T54" fmla="*/ 0 w 604"/>
                <a:gd name="T55" fmla="*/ 279 h 464"/>
                <a:gd name="T56" fmla="*/ 3 w 604"/>
                <a:gd name="T57" fmla="*/ 244 h 464"/>
                <a:gd name="T58" fmla="*/ 13 w 604"/>
                <a:gd name="T59" fmla="*/ 212 h 464"/>
                <a:gd name="T60" fmla="*/ 29 w 604"/>
                <a:gd name="T61" fmla="*/ 182 h 464"/>
                <a:gd name="T62" fmla="*/ 50 w 604"/>
                <a:gd name="T63" fmla="*/ 154 h 464"/>
                <a:gd name="T64" fmla="*/ 76 w 604"/>
                <a:gd name="T65" fmla="*/ 132 h 464"/>
                <a:gd name="T66" fmla="*/ 108 w 604"/>
                <a:gd name="T67" fmla="*/ 115 h 464"/>
                <a:gd name="T68" fmla="*/ 357 w 604"/>
                <a:gd name="T69" fmla="*/ 13 h 464"/>
                <a:gd name="T70" fmla="*/ 390 w 604"/>
                <a:gd name="T71" fmla="*/ 3 h 464"/>
                <a:gd name="T72" fmla="*/ 425 w 604"/>
                <a:gd name="T73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4" h="464">
                  <a:moveTo>
                    <a:pt x="425" y="0"/>
                  </a:moveTo>
                  <a:lnTo>
                    <a:pt x="460" y="3"/>
                  </a:lnTo>
                  <a:lnTo>
                    <a:pt x="492" y="13"/>
                  </a:lnTo>
                  <a:lnTo>
                    <a:pt x="522" y="29"/>
                  </a:lnTo>
                  <a:lnTo>
                    <a:pt x="549" y="52"/>
                  </a:lnTo>
                  <a:lnTo>
                    <a:pt x="572" y="78"/>
                  </a:lnTo>
                  <a:lnTo>
                    <a:pt x="588" y="110"/>
                  </a:lnTo>
                  <a:lnTo>
                    <a:pt x="589" y="115"/>
                  </a:lnTo>
                  <a:lnTo>
                    <a:pt x="601" y="150"/>
                  </a:lnTo>
                  <a:lnTo>
                    <a:pt x="604" y="185"/>
                  </a:lnTo>
                  <a:lnTo>
                    <a:pt x="601" y="219"/>
                  </a:lnTo>
                  <a:lnTo>
                    <a:pt x="591" y="251"/>
                  </a:lnTo>
                  <a:lnTo>
                    <a:pt x="576" y="282"/>
                  </a:lnTo>
                  <a:lnTo>
                    <a:pt x="554" y="310"/>
                  </a:lnTo>
                  <a:lnTo>
                    <a:pt x="528" y="331"/>
                  </a:lnTo>
                  <a:lnTo>
                    <a:pt x="496" y="349"/>
                  </a:lnTo>
                  <a:lnTo>
                    <a:pt x="247" y="451"/>
                  </a:lnTo>
                  <a:lnTo>
                    <a:pt x="214" y="461"/>
                  </a:lnTo>
                  <a:lnTo>
                    <a:pt x="179" y="464"/>
                  </a:lnTo>
                  <a:lnTo>
                    <a:pt x="146" y="461"/>
                  </a:lnTo>
                  <a:lnTo>
                    <a:pt x="114" y="451"/>
                  </a:lnTo>
                  <a:lnTo>
                    <a:pt x="83" y="435"/>
                  </a:lnTo>
                  <a:lnTo>
                    <a:pt x="55" y="411"/>
                  </a:lnTo>
                  <a:lnTo>
                    <a:pt x="34" y="385"/>
                  </a:lnTo>
                  <a:lnTo>
                    <a:pt x="16" y="353"/>
                  </a:lnTo>
                  <a:lnTo>
                    <a:pt x="15" y="349"/>
                  </a:lnTo>
                  <a:lnTo>
                    <a:pt x="5" y="314"/>
                  </a:lnTo>
                  <a:lnTo>
                    <a:pt x="0" y="279"/>
                  </a:lnTo>
                  <a:lnTo>
                    <a:pt x="3" y="244"/>
                  </a:lnTo>
                  <a:lnTo>
                    <a:pt x="13" y="212"/>
                  </a:lnTo>
                  <a:lnTo>
                    <a:pt x="29" y="182"/>
                  </a:lnTo>
                  <a:lnTo>
                    <a:pt x="50" y="154"/>
                  </a:lnTo>
                  <a:lnTo>
                    <a:pt x="76" y="132"/>
                  </a:lnTo>
                  <a:lnTo>
                    <a:pt x="108" y="115"/>
                  </a:lnTo>
                  <a:lnTo>
                    <a:pt x="357" y="13"/>
                  </a:lnTo>
                  <a:lnTo>
                    <a:pt x="390" y="3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4" name="Freeform 50"/>
            <p:cNvSpPr/>
            <p:nvPr/>
          </p:nvSpPr>
          <p:spPr>
            <a:xfrm>
              <a:off x="2280330" y="5015250"/>
              <a:ext cx="704546" cy="510389"/>
            </a:xfrm>
            <a:custGeom>
              <a:avLst/>
              <a:gdLst>
                <a:gd name="T0" fmla="*/ 432 w 606"/>
                <a:gd name="T1" fmla="*/ 0 h 439"/>
                <a:gd name="T2" fmla="*/ 467 w 606"/>
                <a:gd name="T3" fmla="*/ 1 h 439"/>
                <a:gd name="T4" fmla="*/ 499 w 606"/>
                <a:gd name="T5" fmla="*/ 10 h 439"/>
                <a:gd name="T6" fmla="*/ 528 w 606"/>
                <a:gd name="T7" fmla="*/ 24 h 439"/>
                <a:gd name="T8" fmla="*/ 554 w 606"/>
                <a:gd name="T9" fmla="*/ 45 h 439"/>
                <a:gd name="T10" fmla="*/ 576 w 606"/>
                <a:gd name="T11" fmla="*/ 69 h 439"/>
                <a:gd name="T12" fmla="*/ 592 w 606"/>
                <a:gd name="T13" fmla="*/ 98 h 439"/>
                <a:gd name="T14" fmla="*/ 593 w 606"/>
                <a:gd name="T15" fmla="*/ 101 h 439"/>
                <a:gd name="T16" fmla="*/ 604 w 606"/>
                <a:gd name="T17" fmla="*/ 133 h 439"/>
                <a:gd name="T18" fmla="*/ 606 w 606"/>
                <a:gd name="T19" fmla="*/ 167 h 439"/>
                <a:gd name="T20" fmla="*/ 602 w 606"/>
                <a:gd name="T21" fmla="*/ 199 h 439"/>
                <a:gd name="T22" fmla="*/ 592 w 606"/>
                <a:gd name="T23" fmla="*/ 229 h 439"/>
                <a:gd name="T24" fmla="*/ 574 w 606"/>
                <a:gd name="T25" fmla="*/ 258 h 439"/>
                <a:gd name="T26" fmla="*/ 553 w 606"/>
                <a:gd name="T27" fmla="*/ 285 h 439"/>
                <a:gd name="T28" fmla="*/ 526 w 606"/>
                <a:gd name="T29" fmla="*/ 306 h 439"/>
                <a:gd name="T30" fmla="*/ 494 w 606"/>
                <a:gd name="T31" fmla="*/ 322 h 439"/>
                <a:gd name="T32" fmla="*/ 243 w 606"/>
                <a:gd name="T33" fmla="*/ 426 h 439"/>
                <a:gd name="T34" fmla="*/ 208 w 606"/>
                <a:gd name="T35" fmla="*/ 436 h 439"/>
                <a:gd name="T36" fmla="*/ 173 w 606"/>
                <a:gd name="T37" fmla="*/ 439 h 439"/>
                <a:gd name="T38" fmla="*/ 140 w 606"/>
                <a:gd name="T39" fmla="*/ 437 h 439"/>
                <a:gd name="T40" fmla="*/ 108 w 606"/>
                <a:gd name="T41" fmla="*/ 429 h 439"/>
                <a:gd name="T42" fmla="*/ 77 w 606"/>
                <a:gd name="T43" fmla="*/ 414 h 439"/>
                <a:gd name="T44" fmla="*/ 51 w 606"/>
                <a:gd name="T45" fmla="*/ 394 h 439"/>
                <a:gd name="T46" fmla="*/ 30 w 606"/>
                <a:gd name="T47" fmla="*/ 369 h 439"/>
                <a:gd name="T48" fmla="*/ 13 w 606"/>
                <a:gd name="T49" fmla="*/ 340 h 439"/>
                <a:gd name="T50" fmla="*/ 12 w 606"/>
                <a:gd name="T51" fmla="*/ 337 h 439"/>
                <a:gd name="T52" fmla="*/ 3 w 606"/>
                <a:gd name="T53" fmla="*/ 305 h 439"/>
                <a:gd name="T54" fmla="*/ 0 w 606"/>
                <a:gd name="T55" fmla="*/ 272 h 439"/>
                <a:gd name="T56" fmla="*/ 4 w 606"/>
                <a:gd name="T57" fmla="*/ 240 h 439"/>
                <a:gd name="T58" fmla="*/ 14 w 606"/>
                <a:gd name="T59" fmla="*/ 209 h 439"/>
                <a:gd name="T60" fmla="*/ 30 w 606"/>
                <a:gd name="T61" fmla="*/ 180 h 439"/>
                <a:gd name="T62" fmla="*/ 52 w 606"/>
                <a:gd name="T63" fmla="*/ 154 h 439"/>
                <a:gd name="T64" fmla="*/ 80 w 606"/>
                <a:gd name="T65" fmla="*/ 132 h 439"/>
                <a:gd name="T66" fmla="*/ 112 w 606"/>
                <a:gd name="T67" fmla="*/ 116 h 439"/>
                <a:gd name="T68" fmla="*/ 364 w 606"/>
                <a:gd name="T69" fmla="*/ 14 h 439"/>
                <a:gd name="T70" fmla="*/ 398 w 606"/>
                <a:gd name="T71" fmla="*/ 2 h 439"/>
                <a:gd name="T72" fmla="*/ 432 w 606"/>
                <a:gd name="T7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6" h="439">
                  <a:moveTo>
                    <a:pt x="432" y="0"/>
                  </a:moveTo>
                  <a:lnTo>
                    <a:pt x="467" y="1"/>
                  </a:lnTo>
                  <a:lnTo>
                    <a:pt x="499" y="10"/>
                  </a:lnTo>
                  <a:lnTo>
                    <a:pt x="528" y="24"/>
                  </a:lnTo>
                  <a:lnTo>
                    <a:pt x="554" y="45"/>
                  </a:lnTo>
                  <a:lnTo>
                    <a:pt x="576" y="69"/>
                  </a:lnTo>
                  <a:lnTo>
                    <a:pt x="592" y="98"/>
                  </a:lnTo>
                  <a:lnTo>
                    <a:pt x="593" y="101"/>
                  </a:lnTo>
                  <a:lnTo>
                    <a:pt x="604" y="133"/>
                  </a:lnTo>
                  <a:lnTo>
                    <a:pt x="606" y="167"/>
                  </a:lnTo>
                  <a:lnTo>
                    <a:pt x="602" y="199"/>
                  </a:lnTo>
                  <a:lnTo>
                    <a:pt x="592" y="229"/>
                  </a:lnTo>
                  <a:lnTo>
                    <a:pt x="574" y="258"/>
                  </a:lnTo>
                  <a:lnTo>
                    <a:pt x="553" y="285"/>
                  </a:lnTo>
                  <a:lnTo>
                    <a:pt x="526" y="306"/>
                  </a:lnTo>
                  <a:lnTo>
                    <a:pt x="494" y="322"/>
                  </a:lnTo>
                  <a:lnTo>
                    <a:pt x="243" y="426"/>
                  </a:lnTo>
                  <a:lnTo>
                    <a:pt x="208" y="436"/>
                  </a:lnTo>
                  <a:lnTo>
                    <a:pt x="173" y="439"/>
                  </a:lnTo>
                  <a:lnTo>
                    <a:pt x="140" y="437"/>
                  </a:lnTo>
                  <a:lnTo>
                    <a:pt x="108" y="429"/>
                  </a:lnTo>
                  <a:lnTo>
                    <a:pt x="77" y="414"/>
                  </a:lnTo>
                  <a:lnTo>
                    <a:pt x="51" y="394"/>
                  </a:lnTo>
                  <a:lnTo>
                    <a:pt x="30" y="369"/>
                  </a:lnTo>
                  <a:lnTo>
                    <a:pt x="13" y="340"/>
                  </a:lnTo>
                  <a:lnTo>
                    <a:pt x="12" y="337"/>
                  </a:lnTo>
                  <a:lnTo>
                    <a:pt x="3" y="305"/>
                  </a:lnTo>
                  <a:lnTo>
                    <a:pt x="0" y="272"/>
                  </a:lnTo>
                  <a:lnTo>
                    <a:pt x="4" y="240"/>
                  </a:lnTo>
                  <a:lnTo>
                    <a:pt x="14" y="209"/>
                  </a:lnTo>
                  <a:lnTo>
                    <a:pt x="30" y="180"/>
                  </a:lnTo>
                  <a:lnTo>
                    <a:pt x="52" y="154"/>
                  </a:lnTo>
                  <a:lnTo>
                    <a:pt x="80" y="132"/>
                  </a:lnTo>
                  <a:lnTo>
                    <a:pt x="112" y="116"/>
                  </a:lnTo>
                  <a:lnTo>
                    <a:pt x="364" y="14"/>
                  </a:lnTo>
                  <a:lnTo>
                    <a:pt x="398" y="2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EFBCAA"/>
            </a:solidFill>
            <a:ln w="0">
              <a:solidFill>
                <a:srgbClr val="EFBCAA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5" name="Freeform 47"/>
            <p:cNvSpPr/>
            <p:nvPr/>
          </p:nvSpPr>
          <p:spPr>
            <a:xfrm>
              <a:off x="2262891" y="4202581"/>
              <a:ext cx="338322" cy="323207"/>
            </a:xfrm>
            <a:custGeom>
              <a:avLst/>
              <a:gdLst>
                <a:gd name="T0" fmla="*/ 185 w 291"/>
                <a:gd name="T1" fmla="*/ 0 h 278"/>
                <a:gd name="T2" fmla="*/ 205 w 291"/>
                <a:gd name="T3" fmla="*/ 5 h 278"/>
                <a:gd name="T4" fmla="*/ 223 w 291"/>
                <a:gd name="T5" fmla="*/ 13 h 278"/>
                <a:gd name="T6" fmla="*/ 239 w 291"/>
                <a:gd name="T7" fmla="*/ 27 h 278"/>
                <a:gd name="T8" fmla="*/ 253 w 291"/>
                <a:gd name="T9" fmla="*/ 43 h 278"/>
                <a:gd name="T10" fmla="*/ 265 w 291"/>
                <a:gd name="T11" fmla="*/ 63 h 278"/>
                <a:gd name="T12" fmla="*/ 275 w 291"/>
                <a:gd name="T13" fmla="*/ 86 h 278"/>
                <a:gd name="T14" fmla="*/ 275 w 291"/>
                <a:gd name="T15" fmla="*/ 88 h 278"/>
                <a:gd name="T16" fmla="*/ 284 w 291"/>
                <a:gd name="T17" fmla="*/ 111 h 278"/>
                <a:gd name="T18" fmla="*/ 290 w 291"/>
                <a:gd name="T19" fmla="*/ 134 h 278"/>
                <a:gd name="T20" fmla="*/ 291 w 291"/>
                <a:gd name="T21" fmla="*/ 156 h 278"/>
                <a:gd name="T22" fmla="*/ 288 w 291"/>
                <a:gd name="T23" fmla="*/ 176 h 278"/>
                <a:gd name="T24" fmla="*/ 281 w 291"/>
                <a:gd name="T25" fmla="*/ 195 h 278"/>
                <a:gd name="T26" fmla="*/ 269 w 291"/>
                <a:gd name="T27" fmla="*/ 213 h 278"/>
                <a:gd name="T28" fmla="*/ 251 w 291"/>
                <a:gd name="T29" fmla="*/ 229 h 278"/>
                <a:gd name="T30" fmla="*/ 226 w 291"/>
                <a:gd name="T31" fmla="*/ 242 h 278"/>
                <a:gd name="T32" fmla="*/ 162 w 291"/>
                <a:gd name="T33" fmla="*/ 268 h 278"/>
                <a:gd name="T34" fmla="*/ 133 w 291"/>
                <a:gd name="T35" fmla="*/ 277 h 278"/>
                <a:gd name="T36" fmla="*/ 105 w 291"/>
                <a:gd name="T37" fmla="*/ 278 h 278"/>
                <a:gd name="T38" fmla="*/ 80 w 291"/>
                <a:gd name="T39" fmla="*/ 272 h 278"/>
                <a:gd name="T40" fmla="*/ 59 w 291"/>
                <a:gd name="T41" fmla="*/ 261 h 278"/>
                <a:gd name="T42" fmla="*/ 41 w 291"/>
                <a:gd name="T43" fmla="*/ 243 h 278"/>
                <a:gd name="T44" fmla="*/ 25 w 291"/>
                <a:gd name="T45" fmla="*/ 221 h 278"/>
                <a:gd name="T46" fmla="*/ 13 w 291"/>
                <a:gd name="T47" fmla="*/ 197 h 278"/>
                <a:gd name="T48" fmla="*/ 12 w 291"/>
                <a:gd name="T49" fmla="*/ 194 h 278"/>
                <a:gd name="T50" fmla="*/ 5 w 291"/>
                <a:gd name="T51" fmla="*/ 171 h 278"/>
                <a:gd name="T52" fmla="*/ 0 w 291"/>
                <a:gd name="T53" fmla="*/ 147 h 278"/>
                <a:gd name="T54" fmla="*/ 0 w 291"/>
                <a:gd name="T55" fmla="*/ 125 h 278"/>
                <a:gd name="T56" fmla="*/ 5 w 291"/>
                <a:gd name="T57" fmla="*/ 104 h 278"/>
                <a:gd name="T58" fmla="*/ 13 w 291"/>
                <a:gd name="T59" fmla="*/ 83 h 278"/>
                <a:gd name="T60" fmla="*/ 27 w 291"/>
                <a:gd name="T61" fmla="*/ 66 h 278"/>
                <a:gd name="T62" fmla="*/ 45 w 291"/>
                <a:gd name="T63" fmla="*/ 50 h 278"/>
                <a:gd name="T64" fmla="*/ 70 w 291"/>
                <a:gd name="T65" fmla="*/ 37 h 278"/>
                <a:gd name="T66" fmla="*/ 134 w 291"/>
                <a:gd name="T67" fmla="*/ 11 h 278"/>
                <a:gd name="T68" fmla="*/ 160 w 291"/>
                <a:gd name="T69" fmla="*/ 3 h 278"/>
                <a:gd name="T70" fmla="*/ 185 w 291"/>
                <a:gd name="T71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1" h="278">
                  <a:moveTo>
                    <a:pt x="185" y="0"/>
                  </a:moveTo>
                  <a:lnTo>
                    <a:pt x="205" y="5"/>
                  </a:lnTo>
                  <a:lnTo>
                    <a:pt x="223" y="13"/>
                  </a:lnTo>
                  <a:lnTo>
                    <a:pt x="239" y="27"/>
                  </a:lnTo>
                  <a:lnTo>
                    <a:pt x="253" y="43"/>
                  </a:lnTo>
                  <a:lnTo>
                    <a:pt x="265" y="63"/>
                  </a:lnTo>
                  <a:lnTo>
                    <a:pt x="275" y="86"/>
                  </a:lnTo>
                  <a:lnTo>
                    <a:pt x="275" y="88"/>
                  </a:lnTo>
                  <a:lnTo>
                    <a:pt x="284" y="111"/>
                  </a:lnTo>
                  <a:lnTo>
                    <a:pt x="290" y="134"/>
                  </a:lnTo>
                  <a:lnTo>
                    <a:pt x="291" y="156"/>
                  </a:lnTo>
                  <a:lnTo>
                    <a:pt x="288" y="176"/>
                  </a:lnTo>
                  <a:lnTo>
                    <a:pt x="281" y="195"/>
                  </a:lnTo>
                  <a:lnTo>
                    <a:pt x="269" y="213"/>
                  </a:lnTo>
                  <a:lnTo>
                    <a:pt x="251" y="229"/>
                  </a:lnTo>
                  <a:lnTo>
                    <a:pt x="226" y="242"/>
                  </a:lnTo>
                  <a:lnTo>
                    <a:pt x="162" y="268"/>
                  </a:lnTo>
                  <a:lnTo>
                    <a:pt x="133" y="277"/>
                  </a:lnTo>
                  <a:lnTo>
                    <a:pt x="105" y="278"/>
                  </a:lnTo>
                  <a:lnTo>
                    <a:pt x="80" y="272"/>
                  </a:lnTo>
                  <a:lnTo>
                    <a:pt x="59" y="261"/>
                  </a:lnTo>
                  <a:lnTo>
                    <a:pt x="41" y="243"/>
                  </a:lnTo>
                  <a:lnTo>
                    <a:pt x="25" y="221"/>
                  </a:lnTo>
                  <a:lnTo>
                    <a:pt x="13" y="197"/>
                  </a:lnTo>
                  <a:lnTo>
                    <a:pt x="12" y="194"/>
                  </a:lnTo>
                  <a:lnTo>
                    <a:pt x="5" y="171"/>
                  </a:lnTo>
                  <a:lnTo>
                    <a:pt x="0" y="147"/>
                  </a:lnTo>
                  <a:lnTo>
                    <a:pt x="0" y="125"/>
                  </a:lnTo>
                  <a:lnTo>
                    <a:pt x="5" y="104"/>
                  </a:lnTo>
                  <a:lnTo>
                    <a:pt x="13" y="83"/>
                  </a:lnTo>
                  <a:lnTo>
                    <a:pt x="27" y="66"/>
                  </a:lnTo>
                  <a:lnTo>
                    <a:pt x="45" y="50"/>
                  </a:lnTo>
                  <a:lnTo>
                    <a:pt x="70" y="37"/>
                  </a:lnTo>
                  <a:lnTo>
                    <a:pt x="134" y="11"/>
                  </a:lnTo>
                  <a:lnTo>
                    <a:pt x="160" y="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6" name="Freeform 51"/>
            <p:cNvSpPr/>
            <p:nvPr/>
          </p:nvSpPr>
          <p:spPr>
            <a:xfrm>
              <a:off x="2288469" y="5209408"/>
              <a:ext cx="303443" cy="282516"/>
            </a:xfrm>
            <a:custGeom>
              <a:avLst/>
              <a:gdLst>
                <a:gd name="T0" fmla="*/ 170 w 261"/>
                <a:gd name="T1" fmla="*/ 0 h 243"/>
                <a:gd name="T2" fmla="*/ 191 w 261"/>
                <a:gd name="T3" fmla="*/ 6 h 243"/>
                <a:gd name="T4" fmla="*/ 208 w 261"/>
                <a:gd name="T5" fmla="*/ 16 h 243"/>
                <a:gd name="T6" fmla="*/ 223 w 261"/>
                <a:gd name="T7" fmla="*/ 32 h 243"/>
                <a:gd name="T8" fmla="*/ 236 w 261"/>
                <a:gd name="T9" fmla="*/ 51 h 243"/>
                <a:gd name="T10" fmla="*/ 246 w 261"/>
                <a:gd name="T11" fmla="*/ 74 h 243"/>
                <a:gd name="T12" fmla="*/ 247 w 261"/>
                <a:gd name="T13" fmla="*/ 75 h 243"/>
                <a:gd name="T14" fmla="*/ 255 w 261"/>
                <a:gd name="T15" fmla="*/ 99 h 243"/>
                <a:gd name="T16" fmla="*/ 261 w 261"/>
                <a:gd name="T17" fmla="*/ 122 h 243"/>
                <a:gd name="T18" fmla="*/ 261 w 261"/>
                <a:gd name="T19" fmla="*/ 144 h 243"/>
                <a:gd name="T20" fmla="*/ 255 w 261"/>
                <a:gd name="T21" fmla="*/ 163 h 243"/>
                <a:gd name="T22" fmla="*/ 245 w 261"/>
                <a:gd name="T23" fmla="*/ 182 h 243"/>
                <a:gd name="T24" fmla="*/ 227 w 261"/>
                <a:gd name="T25" fmla="*/ 198 h 243"/>
                <a:gd name="T26" fmla="*/ 202 w 261"/>
                <a:gd name="T27" fmla="*/ 211 h 243"/>
                <a:gd name="T28" fmla="*/ 146 w 261"/>
                <a:gd name="T29" fmla="*/ 233 h 243"/>
                <a:gd name="T30" fmla="*/ 118 w 261"/>
                <a:gd name="T31" fmla="*/ 241 h 243"/>
                <a:gd name="T32" fmla="*/ 93 w 261"/>
                <a:gd name="T33" fmla="*/ 243 h 243"/>
                <a:gd name="T34" fmla="*/ 71 w 261"/>
                <a:gd name="T35" fmla="*/ 237 h 243"/>
                <a:gd name="T36" fmla="*/ 53 w 261"/>
                <a:gd name="T37" fmla="*/ 227 h 243"/>
                <a:gd name="T38" fmla="*/ 37 w 261"/>
                <a:gd name="T39" fmla="*/ 212 h 243"/>
                <a:gd name="T40" fmla="*/ 23 w 261"/>
                <a:gd name="T41" fmla="*/ 193 h 243"/>
                <a:gd name="T42" fmla="*/ 12 w 261"/>
                <a:gd name="T43" fmla="*/ 171 h 243"/>
                <a:gd name="T44" fmla="*/ 12 w 261"/>
                <a:gd name="T45" fmla="*/ 169 h 243"/>
                <a:gd name="T46" fmla="*/ 3 w 261"/>
                <a:gd name="T47" fmla="*/ 145 h 243"/>
                <a:gd name="T48" fmla="*/ 0 w 261"/>
                <a:gd name="T49" fmla="*/ 122 h 243"/>
                <a:gd name="T50" fmla="*/ 2 w 261"/>
                <a:gd name="T51" fmla="*/ 100 h 243"/>
                <a:gd name="T52" fmla="*/ 7 w 261"/>
                <a:gd name="T53" fmla="*/ 80 h 243"/>
                <a:gd name="T54" fmla="*/ 21 w 261"/>
                <a:gd name="T55" fmla="*/ 61 h 243"/>
                <a:gd name="T56" fmla="*/ 38 w 261"/>
                <a:gd name="T57" fmla="*/ 45 h 243"/>
                <a:gd name="T58" fmla="*/ 63 w 261"/>
                <a:gd name="T59" fmla="*/ 32 h 243"/>
                <a:gd name="T60" fmla="*/ 121 w 261"/>
                <a:gd name="T61" fmla="*/ 9 h 243"/>
                <a:gd name="T62" fmla="*/ 147 w 261"/>
                <a:gd name="T63" fmla="*/ 1 h 243"/>
                <a:gd name="T64" fmla="*/ 170 w 261"/>
                <a:gd name="T6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1" h="243">
                  <a:moveTo>
                    <a:pt x="170" y="0"/>
                  </a:moveTo>
                  <a:lnTo>
                    <a:pt x="191" y="6"/>
                  </a:lnTo>
                  <a:lnTo>
                    <a:pt x="208" y="16"/>
                  </a:lnTo>
                  <a:lnTo>
                    <a:pt x="223" y="32"/>
                  </a:lnTo>
                  <a:lnTo>
                    <a:pt x="236" y="51"/>
                  </a:lnTo>
                  <a:lnTo>
                    <a:pt x="246" y="74"/>
                  </a:lnTo>
                  <a:lnTo>
                    <a:pt x="247" y="75"/>
                  </a:lnTo>
                  <a:lnTo>
                    <a:pt x="255" y="99"/>
                  </a:lnTo>
                  <a:lnTo>
                    <a:pt x="261" y="122"/>
                  </a:lnTo>
                  <a:lnTo>
                    <a:pt x="261" y="144"/>
                  </a:lnTo>
                  <a:lnTo>
                    <a:pt x="255" y="163"/>
                  </a:lnTo>
                  <a:lnTo>
                    <a:pt x="245" y="182"/>
                  </a:lnTo>
                  <a:lnTo>
                    <a:pt x="227" y="198"/>
                  </a:lnTo>
                  <a:lnTo>
                    <a:pt x="202" y="211"/>
                  </a:lnTo>
                  <a:lnTo>
                    <a:pt x="146" y="233"/>
                  </a:lnTo>
                  <a:lnTo>
                    <a:pt x="118" y="241"/>
                  </a:lnTo>
                  <a:lnTo>
                    <a:pt x="93" y="243"/>
                  </a:lnTo>
                  <a:lnTo>
                    <a:pt x="71" y="237"/>
                  </a:lnTo>
                  <a:lnTo>
                    <a:pt x="53" y="227"/>
                  </a:lnTo>
                  <a:lnTo>
                    <a:pt x="37" y="212"/>
                  </a:lnTo>
                  <a:lnTo>
                    <a:pt x="23" y="193"/>
                  </a:lnTo>
                  <a:lnTo>
                    <a:pt x="12" y="171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2" y="100"/>
                  </a:lnTo>
                  <a:lnTo>
                    <a:pt x="7" y="80"/>
                  </a:lnTo>
                  <a:lnTo>
                    <a:pt x="21" y="61"/>
                  </a:lnTo>
                  <a:lnTo>
                    <a:pt x="38" y="45"/>
                  </a:lnTo>
                  <a:lnTo>
                    <a:pt x="63" y="32"/>
                  </a:lnTo>
                  <a:lnTo>
                    <a:pt x="121" y="9"/>
                  </a:lnTo>
                  <a:lnTo>
                    <a:pt x="147" y="1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137" name="Freeform 49"/>
            <p:cNvSpPr/>
            <p:nvPr/>
          </p:nvSpPr>
          <p:spPr>
            <a:xfrm>
              <a:off x="2258240" y="4703668"/>
              <a:ext cx="333671" cy="313906"/>
            </a:xfrm>
            <a:custGeom>
              <a:avLst/>
              <a:gdLst>
                <a:gd name="T0" fmla="*/ 182 w 287"/>
                <a:gd name="T1" fmla="*/ 0 h 270"/>
                <a:gd name="T2" fmla="*/ 202 w 287"/>
                <a:gd name="T3" fmla="*/ 4 h 270"/>
                <a:gd name="T4" fmla="*/ 220 w 287"/>
                <a:gd name="T5" fmla="*/ 13 h 270"/>
                <a:gd name="T6" fmla="*/ 236 w 287"/>
                <a:gd name="T7" fmla="*/ 25 h 270"/>
                <a:gd name="T8" fmla="*/ 249 w 287"/>
                <a:gd name="T9" fmla="*/ 42 h 270"/>
                <a:gd name="T10" fmla="*/ 260 w 287"/>
                <a:gd name="T11" fmla="*/ 61 h 270"/>
                <a:gd name="T12" fmla="*/ 271 w 287"/>
                <a:gd name="T13" fmla="*/ 83 h 270"/>
                <a:gd name="T14" fmla="*/ 272 w 287"/>
                <a:gd name="T15" fmla="*/ 86 h 270"/>
                <a:gd name="T16" fmla="*/ 279 w 287"/>
                <a:gd name="T17" fmla="*/ 108 h 270"/>
                <a:gd name="T18" fmla="*/ 285 w 287"/>
                <a:gd name="T19" fmla="*/ 131 h 270"/>
                <a:gd name="T20" fmla="*/ 287 w 287"/>
                <a:gd name="T21" fmla="*/ 151 h 270"/>
                <a:gd name="T22" fmla="*/ 284 w 287"/>
                <a:gd name="T23" fmla="*/ 172 h 270"/>
                <a:gd name="T24" fmla="*/ 276 w 287"/>
                <a:gd name="T25" fmla="*/ 190 h 270"/>
                <a:gd name="T26" fmla="*/ 265 w 287"/>
                <a:gd name="T27" fmla="*/ 208 h 270"/>
                <a:gd name="T28" fmla="*/ 247 w 287"/>
                <a:gd name="T29" fmla="*/ 222 h 270"/>
                <a:gd name="T30" fmla="*/ 223 w 287"/>
                <a:gd name="T31" fmla="*/ 234 h 270"/>
                <a:gd name="T32" fmla="*/ 160 w 287"/>
                <a:gd name="T33" fmla="*/ 260 h 270"/>
                <a:gd name="T34" fmla="*/ 129 w 287"/>
                <a:gd name="T35" fmla="*/ 269 h 270"/>
                <a:gd name="T36" fmla="*/ 103 w 287"/>
                <a:gd name="T37" fmla="*/ 270 h 270"/>
                <a:gd name="T38" fmla="*/ 79 w 287"/>
                <a:gd name="T39" fmla="*/ 265 h 270"/>
                <a:gd name="T40" fmla="*/ 58 w 287"/>
                <a:gd name="T41" fmla="*/ 254 h 270"/>
                <a:gd name="T42" fmla="*/ 39 w 287"/>
                <a:gd name="T43" fmla="*/ 237 h 270"/>
                <a:gd name="T44" fmla="*/ 25 w 287"/>
                <a:gd name="T45" fmla="*/ 217 h 270"/>
                <a:gd name="T46" fmla="*/ 13 w 287"/>
                <a:gd name="T47" fmla="*/ 192 h 270"/>
                <a:gd name="T48" fmla="*/ 12 w 287"/>
                <a:gd name="T49" fmla="*/ 189 h 270"/>
                <a:gd name="T50" fmla="*/ 4 w 287"/>
                <a:gd name="T51" fmla="*/ 166 h 270"/>
                <a:gd name="T52" fmla="*/ 0 w 287"/>
                <a:gd name="T53" fmla="*/ 144 h 270"/>
                <a:gd name="T54" fmla="*/ 0 w 287"/>
                <a:gd name="T55" fmla="*/ 122 h 270"/>
                <a:gd name="T56" fmla="*/ 4 w 287"/>
                <a:gd name="T57" fmla="*/ 100 h 270"/>
                <a:gd name="T58" fmla="*/ 13 w 287"/>
                <a:gd name="T59" fmla="*/ 81 h 270"/>
                <a:gd name="T60" fmla="*/ 26 w 287"/>
                <a:gd name="T61" fmla="*/ 64 h 270"/>
                <a:gd name="T62" fmla="*/ 45 w 287"/>
                <a:gd name="T63" fmla="*/ 49 h 270"/>
                <a:gd name="T64" fmla="*/ 70 w 287"/>
                <a:gd name="T65" fmla="*/ 36 h 270"/>
                <a:gd name="T66" fmla="*/ 132 w 287"/>
                <a:gd name="T67" fmla="*/ 10 h 270"/>
                <a:gd name="T68" fmla="*/ 159 w 287"/>
                <a:gd name="T69" fmla="*/ 3 h 270"/>
                <a:gd name="T70" fmla="*/ 182 w 287"/>
                <a:gd name="T71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7" h="270">
                  <a:moveTo>
                    <a:pt x="182" y="0"/>
                  </a:moveTo>
                  <a:lnTo>
                    <a:pt x="202" y="4"/>
                  </a:lnTo>
                  <a:lnTo>
                    <a:pt x="220" y="13"/>
                  </a:lnTo>
                  <a:lnTo>
                    <a:pt x="236" y="25"/>
                  </a:lnTo>
                  <a:lnTo>
                    <a:pt x="249" y="42"/>
                  </a:lnTo>
                  <a:lnTo>
                    <a:pt x="260" y="61"/>
                  </a:lnTo>
                  <a:lnTo>
                    <a:pt x="271" y="83"/>
                  </a:lnTo>
                  <a:lnTo>
                    <a:pt x="272" y="86"/>
                  </a:lnTo>
                  <a:lnTo>
                    <a:pt x="279" y="108"/>
                  </a:lnTo>
                  <a:lnTo>
                    <a:pt x="285" y="131"/>
                  </a:lnTo>
                  <a:lnTo>
                    <a:pt x="287" y="151"/>
                  </a:lnTo>
                  <a:lnTo>
                    <a:pt x="284" y="172"/>
                  </a:lnTo>
                  <a:lnTo>
                    <a:pt x="276" y="190"/>
                  </a:lnTo>
                  <a:lnTo>
                    <a:pt x="265" y="208"/>
                  </a:lnTo>
                  <a:lnTo>
                    <a:pt x="247" y="222"/>
                  </a:lnTo>
                  <a:lnTo>
                    <a:pt x="223" y="234"/>
                  </a:lnTo>
                  <a:lnTo>
                    <a:pt x="160" y="260"/>
                  </a:lnTo>
                  <a:lnTo>
                    <a:pt x="129" y="269"/>
                  </a:lnTo>
                  <a:lnTo>
                    <a:pt x="103" y="270"/>
                  </a:lnTo>
                  <a:lnTo>
                    <a:pt x="79" y="265"/>
                  </a:lnTo>
                  <a:lnTo>
                    <a:pt x="58" y="254"/>
                  </a:lnTo>
                  <a:lnTo>
                    <a:pt x="39" y="237"/>
                  </a:lnTo>
                  <a:lnTo>
                    <a:pt x="25" y="217"/>
                  </a:lnTo>
                  <a:lnTo>
                    <a:pt x="13" y="192"/>
                  </a:lnTo>
                  <a:lnTo>
                    <a:pt x="12" y="189"/>
                  </a:lnTo>
                  <a:lnTo>
                    <a:pt x="4" y="166"/>
                  </a:lnTo>
                  <a:lnTo>
                    <a:pt x="0" y="144"/>
                  </a:lnTo>
                  <a:lnTo>
                    <a:pt x="0" y="122"/>
                  </a:lnTo>
                  <a:lnTo>
                    <a:pt x="4" y="100"/>
                  </a:lnTo>
                  <a:lnTo>
                    <a:pt x="13" y="81"/>
                  </a:lnTo>
                  <a:lnTo>
                    <a:pt x="26" y="64"/>
                  </a:lnTo>
                  <a:lnTo>
                    <a:pt x="45" y="49"/>
                  </a:lnTo>
                  <a:lnTo>
                    <a:pt x="70" y="36"/>
                  </a:lnTo>
                  <a:lnTo>
                    <a:pt x="132" y="10"/>
                  </a:lnTo>
                  <a:lnTo>
                    <a:pt x="159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 w="0">
              <a:solidFill>
                <a:srgbClr val="E9E6D9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25361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75104" y="101916"/>
            <a:ext cx="28167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필요성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80" y="117305"/>
            <a:ext cx="23558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1400">
                <a:solidFill>
                  <a:schemeClr val="bg1"/>
                </a:solidFill>
              </a:rPr>
              <a:t> </a:t>
            </a:r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6" name="타원 5"/>
          <p:cNvSpPr/>
          <p:nvPr/>
        </p:nvSpPr>
        <p:spPr>
          <a:xfrm>
            <a:off x="373710" y="1613802"/>
            <a:ext cx="3332480" cy="3332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4429760" y="1613802"/>
            <a:ext cx="3332480" cy="3332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8485810" y="1613802"/>
            <a:ext cx="3332480" cy="3332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631683" y="5189424"/>
            <a:ext cx="2887651" cy="799896"/>
            <a:chOff x="631683" y="5390664"/>
            <a:chExt cx="2887651" cy="799896"/>
          </a:xfrm>
        </p:grpSpPr>
        <p:sp>
          <p:nvSpPr>
            <p:cNvPr id="19" name="TextBox 18"/>
            <p:cNvSpPr txBox="1"/>
            <p:nvPr/>
          </p:nvSpPr>
          <p:spPr>
            <a:xfrm>
              <a:off x="631683" y="5895338"/>
              <a:ext cx="2887651" cy="295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endParaRPr lang="ko-KR" altLang="en-US" sz="1400" b="0" spc="-150">
                <a:solidFill>
                  <a:srgbClr val="393939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18310" y="5390664"/>
              <a:ext cx="697230" cy="3903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000" b="0" spc="-150">
                  <a:solidFill>
                    <a:srgbClr val="393939"/>
                  </a:solidFill>
                  <a:latin typeface="+mj-ea"/>
                  <a:ea typeface="+mj-ea"/>
                  <a:cs typeface="+mn-cs"/>
                </a:rPr>
                <a:t>예 약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652174" y="5189424"/>
            <a:ext cx="2887651" cy="799896"/>
            <a:chOff x="631683" y="5390664"/>
            <a:chExt cx="2887651" cy="799896"/>
          </a:xfrm>
        </p:grpSpPr>
        <p:sp>
          <p:nvSpPr>
            <p:cNvPr id="25" name="TextBox 24"/>
            <p:cNvSpPr txBox="1"/>
            <p:nvPr/>
          </p:nvSpPr>
          <p:spPr>
            <a:xfrm>
              <a:off x="631683" y="5895338"/>
              <a:ext cx="2887651" cy="295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endParaRPr lang="ko-KR" altLang="en-US" sz="1400" b="0" spc="-150">
                <a:solidFill>
                  <a:srgbClr val="393939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9719" y="5390664"/>
              <a:ext cx="1154430" cy="3903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000" b="0" spc="-150">
                  <a:solidFill>
                    <a:srgbClr val="393939"/>
                  </a:solidFill>
                  <a:latin typeface="+mj-ea"/>
                  <a:ea typeface="+mj-ea"/>
                  <a:cs typeface="+mn-cs"/>
                </a:rPr>
                <a:t>시간 절약</a:t>
              </a: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8672664" y="5189424"/>
            <a:ext cx="2887651" cy="799896"/>
            <a:chOff x="631683" y="5390664"/>
            <a:chExt cx="2887651" cy="799896"/>
          </a:xfrm>
        </p:grpSpPr>
        <p:sp>
          <p:nvSpPr>
            <p:cNvPr id="28" name="TextBox 27"/>
            <p:cNvSpPr txBox="1"/>
            <p:nvPr/>
          </p:nvSpPr>
          <p:spPr>
            <a:xfrm>
              <a:off x="631683" y="5895338"/>
              <a:ext cx="2887651" cy="295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endParaRPr lang="ko-KR" altLang="en-US" sz="1400" b="0" spc="-150">
                <a:solidFill>
                  <a:srgbClr val="393939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35403" y="5390664"/>
              <a:ext cx="1887855" cy="3903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000" b="0" spc="-150">
                  <a:solidFill>
                    <a:srgbClr val="393939"/>
                  </a:solidFill>
                  <a:latin typeface="+mj-ea"/>
                  <a:ea typeface="+mj-ea"/>
                  <a:cs typeface="+mn-cs"/>
                </a:rPr>
                <a:t>위치 서비스 제공</a:t>
              </a:r>
            </a:p>
          </p:txBody>
        </p:sp>
      </p:grpSp>
      <p:pic>
        <p:nvPicPr>
          <p:cNvPr id="31" name="그래픽 30" descr="전자 상거래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52709" y="2358467"/>
            <a:ext cx="1974482" cy="1974482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829674" y="1949802"/>
            <a:ext cx="2748139" cy="2748139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924777" y="2099027"/>
            <a:ext cx="2342445" cy="2342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414492" y="2438014"/>
            <a:ext cx="963929" cy="5129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800" b="1">
                <a:solidFill>
                  <a:schemeClr val="bg1"/>
                </a:solidFill>
              </a:rPr>
              <a:t>ABC</a:t>
            </a:r>
            <a:endParaRPr lang="ko-KR" altLang="en-US" sz="2800" b="1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8167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필요성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9535" y="1264666"/>
            <a:ext cx="3504755" cy="4479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0" spc="-300">
                <a:solidFill>
                  <a:srgbClr val="393939"/>
                </a:solidFill>
                <a:latin typeface="+mn-ea"/>
              </a:rPr>
              <a:t>학생 대상  희망  앱  설문  결과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32080" y="1261467"/>
            <a:ext cx="1080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8" name="원호 27"/>
          <p:cNvSpPr/>
          <p:nvPr/>
        </p:nvSpPr>
        <p:spPr>
          <a:xfrm rot="5400000">
            <a:off x="1165581" y="2529864"/>
            <a:ext cx="1965434" cy="1965434"/>
          </a:xfrm>
          <a:prstGeom prst="arc">
            <a:avLst>
              <a:gd name="adj1" fmla="val 16029660"/>
              <a:gd name="adj2" fmla="val 21546426"/>
            </a:avLst>
          </a:prstGeom>
          <a:ln w="254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0" name="원호 29"/>
          <p:cNvSpPr/>
          <p:nvPr/>
        </p:nvSpPr>
        <p:spPr>
          <a:xfrm>
            <a:off x="1165581" y="2529864"/>
            <a:ext cx="1965434" cy="1965434"/>
          </a:xfrm>
          <a:prstGeom prst="arc">
            <a:avLst>
              <a:gd name="adj1" fmla="val 5320067"/>
              <a:gd name="adj2" fmla="val 1940355"/>
            </a:avLst>
          </a:prstGeom>
          <a:ln w="381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642110" y="3220193"/>
            <a:ext cx="1002030" cy="5688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3200"/>
              <a:t>88%</a:t>
            </a:r>
          </a:p>
        </p:txBody>
      </p:sp>
      <p:sp>
        <p:nvSpPr>
          <p:cNvPr id="34" name="テキスト ボックス 17"/>
          <p:cNvSpPr txBox="1"/>
          <p:nvPr/>
        </p:nvSpPr>
        <p:spPr>
          <a:xfrm>
            <a:off x="1508760" y="5652275"/>
            <a:ext cx="12496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b="0" spc="-150">
                <a:latin typeface="+mn-ea"/>
              </a:rPr>
              <a:t>음식점 예약</a:t>
            </a:r>
          </a:p>
        </p:txBody>
      </p:sp>
      <p:sp>
        <p:nvSpPr>
          <p:cNvPr id="35" name="원호 34"/>
          <p:cNvSpPr/>
          <p:nvPr/>
        </p:nvSpPr>
        <p:spPr>
          <a:xfrm rot="5400000">
            <a:off x="5148118" y="2529864"/>
            <a:ext cx="1965434" cy="1965434"/>
          </a:xfrm>
          <a:prstGeom prst="arc">
            <a:avLst>
              <a:gd name="adj1" fmla="val 14005023"/>
              <a:gd name="adj2" fmla="val 21546426"/>
            </a:avLst>
          </a:prstGeom>
          <a:ln w="254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원호 35"/>
          <p:cNvSpPr/>
          <p:nvPr/>
        </p:nvSpPr>
        <p:spPr>
          <a:xfrm>
            <a:off x="5148118" y="2529864"/>
            <a:ext cx="1965434" cy="1965434"/>
          </a:xfrm>
          <a:prstGeom prst="arc">
            <a:avLst>
              <a:gd name="adj1" fmla="val 5320067"/>
              <a:gd name="adj2" fmla="val 7656202"/>
            </a:avLst>
          </a:prstGeom>
          <a:ln w="381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5718810" y="3220193"/>
            <a:ext cx="773430" cy="5688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3200"/>
              <a:t>7%</a:t>
            </a:r>
          </a:p>
        </p:txBody>
      </p:sp>
      <p:sp>
        <p:nvSpPr>
          <p:cNvPr id="38" name="テキスト ボックス 17"/>
          <p:cNvSpPr txBox="1"/>
          <p:nvPr/>
        </p:nvSpPr>
        <p:spPr>
          <a:xfrm>
            <a:off x="5528310" y="5652275"/>
            <a:ext cx="10496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b="0" spc="-150">
                <a:latin typeface="+mn-ea"/>
              </a:rPr>
              <a:t>학식 정보</a:t>
            </a:r>
          </a:p>
        </p:txBody>
      </p:sp>
      <p:cxnSp>
        <p:nvCxnSpPr>
          <p:cNvPr id="39" name="직선 연결선 38"/>
          <p:cNvCxnSpPr/>
          <p:nvPr/>
        </p:nvCxnSpPr>
        <p:spPr>
          <a:xfrm>
            <a:off x="5781040" y="5513607"/>
            <a:ext cx="62992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원호 39"/>
          <p:cNvSpPr/>
          <p:nvPr/>
        </p:nvSpPr>
        <p:spPr>
          <a:xfrm rot="5400000">
            <a:off x="9130654" y="2529864"/>
            <a:ext cx="1965434" cy="1965434"/>
          </a:xfrm>
          <a:prstGeom prst="arc">
            <a:avLst>
              <a:gd name="adj1" fmla="val 10523546"/>
              <a:gd name="adj2" fmla="val 21546426"/>
            </a:avLst>
          </a:prstGeom>
          <a:ln w="254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1" name="원호 40"/>
          <p:cNvSpPr/>
          <p:nvPr/>
        </p:nvSpPr>
        <p:spPr>
          <a:xfrm>
            <a:off x="9130654" y="2529864"/>
            <a:ext cx="1965434" cy="1965434"/>
          </a:xfrm>
          <a:prstGeom prst="arc">
            <a:avLst>
              <a:gd name="adj1" fmla="val 5320067"/>
              <a:gd name="adj2" fmla="val 6766695"/>
            </a:avLst>
          </a:prstGeom>
          <a:ln w="381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9709785" y="3220193"/>
            <a:ext cx="773430" cy="5688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3200"/>
              <a:t>5%</a:t>
            </a:r>
          </a:p>
        </p:txBody>
      </p:sp>
      <p:sp>
        <p:nvSpPr>
          <p:cNvPr id="43" name="テキスト ボックス 17"/>
          <p:cNvSpPr txBox="1"/>
          <p:nvPr/>
        </p:nvSpPr>
        <p:spPr>
          <a:xfrm>
            <a:off x="9519285" y="5652275"/>
            <a:ext cx="10496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b="0" spc="-150">
                <a:latin typeface="+mn-ea"/>
              </a:rPr>
              <a:t>중고 거래</a:t>
            </a:r>
          </a:p>
        </p:txBody>
      </p:sp>
      <p:cxnSp>
        <p:nvCxnSpPr>
          <p:cNvPr id="44" name="직선 연결선 43"/>
          <p:cNvCxnSpPr/>
          <p:nvPr/>
        </p:nvCxnSpPr>
        <p:spPr>
          <a:xfrm>
            <a:off x="9798411" y="5513607"/>
            <a:ext cx="62992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/>
          <p:cNvSpPr/>
          <p:nvPr/>
        </p:nvSpPr>
        <p:spPr>
          <a:xfrm rot="5400000">
            <a:off x="2095462" y="5197240"/>
            <a:ext cx="36000" cy="684000"/>
          </a:xfrm>
          <a:prstGeom prst="rect">
            <a:avLst/>
          </a:prstGeom>
          <a:solidFill>
            <a:schemeClr val="accent6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목표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9532" y="1264666"/>
            <a:ext cx="2914208" cy="4479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0" spc="-300">
                <a:solidFill>
                  <a:srgbClr val="393939"/>
                </a:solidFill>
                <a:latin typeface="+mn-ea"/>
              </a:rPr>
              <a:t>학생들의 점심시간 단축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32080" y="1261467"/>
            <a:ext cx="1080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flipH="1">
            <a:off x="1280744" y="2227524"/>
            <a:ext cx="3480151" cy="3687759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306959" y="2437375"/>
            <a:ext cx="3151428" cy="3151428"/>
          </a:xfrm>
          <a:prstGeom prst="rect">
            <a:avLst/>
          </a:prstGeom>
        </p:spPr>
      </p:pic>
      <p:grpSp>
        <p:nvGrpSpPr>
          <p:cNvPr id="70" name="그룹 69"/>
          <p:cNvGrpSpPr/>
          <p:nvPr/>
        </p:nvGrpSpPr>
        <p:grpSpPr>
          <a:xfrm>
            <a:off x="5417111" y="3900744"/>
            <a:ext cx="1039282" cy="379428"/>
            <a:chOff x="4955292" y="3698698"/>
            <a:chExt cx="1039282" cy="379428"/>
          </a:xfrm>
          <a:solidFill>
            <a:srgbClr val="3057B9"/>
          </a:solidFill>
        </p:grpSpPr>
        <p:sp>
          <p:nvSpPr>
            <p:cNvPr id="65" name="화살표: 갈매기형 수장 64"/>
            <p:cNvSpPr/>
            <p:nvPr/>
          </p:nvSpPr>
          <p:spPr>
            <a:xfrm>
              <a:off x="4955292" y="3698698"/>
              <a:ext cx="423333" cy="379236"/>
            </a:xfrm>
            <a:prstGeom prst="chevron">
              <a:avLst>
                <a:gd name="adj" fmla="val 50000"/>
              </a:avLst>
            </a:prstGeom>
            <a:grpFill/>
            <a:ln>
              <a:solidFill>
                <a:srgbClr val="3057B9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화살표: 갈매기형 수장 67"/>
            <p:cNvSpPr/>
            <p:nvPr/>
          </p:nvSpPr>
          <p:spPr>
            <a:xfrm>
              <a:off x="5263363" y="3698794"/>
              <a:ext cx="423333" cy="379236"/>
            </a:xfrm>
            <a:prstGeom prst="chevron">
              <a:avLst>
                <a:gd name="adj" fmla="val 50000"/>
              </a:avLst>
            </a:prstGeom>
            <a:grpFill/>
            <a:ln>
              <a:solidFill>
                <a:srgbClr val="3057B9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화살표: 갈매기형 수장 68"/>
            <p:cNvSpPr/>
            <p:nvPr/>
          </p:nvSpPr>
          <p:spPr>
            <a:xfrm>
              <a:off x="5571242" y="3698891"/>
              <a:ext cx="423333" cy="379236"/>
            </a:xfrm>
            <a:prstGeom prst="chevron">
              <a:avLst>
                <a:gd name="adj" fmla="val 50000"/>
              </a:avLst>
            </a:prstGeom>
            <a:grpFill/>
            <a:ln>
              <a:solidFill>
                <a:srgbClr val="3057B9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목표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9532" y="1264666"/>
            <a:ext cx="2466533" cy="4479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0" spc="-300">
                <a:solidFill>
                  <a:srgbClr val="393939"/>
                </a:solidFill>
                <a:latin typeface="+mn-ea"/>
              </a:rPr>
              <a:t>식당  위치 정보 제공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32080" y="1261467"/>
            <a:ext cx="1080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4" name="그룹 73"/>
          <p:cNvGrpSpPr/>
          <p:nvPr/>
        </p:nvGrpSpPr>
        <p:grpSpPr>
          <a:xfrm>
            <a:off x="6740622" y="1472238"/>
            <a:ext cx="3238500" cy="4972050"/>
            <a:chOff x="7988493" y="1116157"/>
            <a:chExt cx="3238500" cy="4972050"/>
          </a:xfrm>
        </p:grpSpPr>
        <p:pic>
          <p:nvPicPr>
            <p:cNvPr id="71" name="그림 7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7988493" y="1116157"/>
              <a:ext cx="3238500" cy="4972050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559713" y="1833093"/>
              <a:ext cx="1846148" cy="3672874"/>
            </a:xfrm>
            <a:prstGeom prst="rect">
              <a:avLst/>
            </a:prstGeom>
          </p:spPr>
        </p:pic>
      </p:grp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689485" y="2341803"/>
            <a:ext cx="3486726" cy="3486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목표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9532" y="1264666"/>
            <a:ext cx="3285683" cy="4479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0" spc="-300">
                <a:solidFill>
                  <a:srgbClr val="393939"/>
                </a:solidFill>
                <a:latin typeface="+mn-ea"/>
              </a:rPr>
              <a:t>매 충전 시 포인트 추가 제공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32080" y="1261467"/>
            <a:ext cx="1080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82" name="그룹 81"/>
          <p:cNvGrpSpPr/>
          <p:nvPr/>
        </p:nvGrpSpPr>
        <p:grpSpPr>
          <a:xfrm>
            <a:off x="4109027" y="2195578"/>
            <a:ext cx="4327778" cy="3881458"/>
            <a:chOff x="4157133" y="2551178"/>
            <a:chExt cx="4327778" cy="3881458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302943" y="2972906"/>
              <a:ext cx="3586113" cy="345973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051905" y="2636170"/>
              <a:ext cx="681341" cy="792829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157133" y="3429000"/>
              <a:ext cx="681341" cy="792829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389860" y="2551178"/>
              <a:ext cx="1095052" cy="12742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1956428" y="6102513"/>
            <a:ext cx="1503938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로그인 초기화면</a:t>
            </a:r>
          </a:p>
        </p:txBody>
      </p:sp>
      <p:pic>
        <p:nvPicPr>
          <p:cNvPr id="3" name="그림 3">
            <a:extLst>
              <a:ext uri="{FF2B5EF4-FFF2-40B4-BE49-F238E27FC236}">
                <a16:creationId xmlns:a16="http://schemas.microsoft.com/office/drawing/2014/main" id="{DCEAAFE9-8356-4B50-BDD3-75DB4D1E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07" y="1582110"/>
            <a:ext cx="2133600" cy="4280876"/>
          </a:xfrm>
          <a:prstGeom prst="rect">
            <a:avLst/>
          </a:prstGeom>
        </p:spPr>
      </p:pic>
      <p:pic>
        <p:nvPicPr>
          <p:cNvPr id="5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67C1335F-1C7E-4586-B04E-AF707D2ED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09" y="1582805"/>
            <a:ext cx="4899803" cy="4281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/>
          <p:cNvSpPr/>
          <p:nvPr/>
        </p:nvSpPr>
        <p:spPr>
          <a:xfrm>
            <a:off x="6694513" y="1428801"/>
            <a:ext cx="2137077" cy="3442272"/>
          </a:xfrm>
          <a:custGeom>
            <a:avLst/>
            <a:gdLst>
              <a:gd name="connsiteX0" fmla="*/ 0 w 1768709"/>
              <a:gd name="connsiteY0" fmla="*/ 0 h 2848927"/>
              <a:gd name="connsiteX1" fmla="*/ 1768709 w 1768709"/>
              <a:gd name="connsiteY1" fmla="*/ 0 h 2848927"/>
              <a:gd name="connsiteX2" fmla="*/ 1768709 w 1768709"/>
              <a:gd name="connsiteY2" fmla="*/ 2848927 h 2848927"/>
              <a:gd name="connsiteX3" fmla="*/ 0 w 1768709"/>
              <a:gd name="connsiteY3" fmla="*/ 2848927 h 2848927"/>
              <a:gd name="connsiteX4" fmla="*/ 0 w 1768709"/>
              <a:gd name="connsiteY4" fmla="*/ 0 h 2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709" h="2848927">
                <a:moveTo>
                  <a:pt x="0" y="0"/>
                </a:moveTo>
                <a:lnTo>
                  <a:pt x="1768709" y="0"/>
                </a:lnTo>
                <a:lnTo>
                  <a:pt x="1768709" y="2848927"/>
                </a:lnTo>
                <a:lnTo>
                  <a:pt x="0" y="28489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wrap="square" lIns="0" tIns="157734" rIns="0" bIns="0" anchor="t" anchorCtr="0">
            <a:noAutofit/>
          </a:bodyPr>
          <a:lstStyle/>
          <a:p>
            <a:pPr marL="0" lvl="0" indent="0" algn="l" defTabSz="20447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endParaRPr lang="ko-KR" altLang="en-US" sz="4600" kern="1200"/>
          </a:p>
        </p:txBody>
      </p:sp>
      <p:sp>
        <p:nvSpPr>
          <p:cNvPr id="23" name="직사각형 22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75104" y="101916"/>
            <a:ext cx="24072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600" b="0" spc="-300">
                <a:solidFill>
                  <a:schemeClr val="bg1"/>
                </a:solidFill>
              </a:rPr>
              <a:t>앱 개발 내용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875104" y="1579036"/>
            <a:ext cx="3985211" cy="42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2315607" y="6073205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회원가입</a:t>
            </a:r>
          </a:p>
        </p:txBody>
      </p:sp>
      <p:pic>
        <p:nvPicPr>
          <p:cNvPr id="4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B378281-CFB9-416A-9F54-709798A61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862" y="1615831"/>
            <a:ext cx="1851660" cy="4144107"/>
          </a:xfrm>
          <a:prstGeom prst="rect">
            <a:avLst/>
          </a:prstGeom>
        </p:spPr>
      </p:pic>
      <p:pic>
        <p:nvPicPr>
          <p:cNvPr id="3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4A0B2218-3B6B-474C-B0F1-69B49B4C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162" y="1579451"/>
            <a:ext cx="5205046" cy="42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0188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테마">
  <a:themeElements>
    <a:clrScheme name="20009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3252"/>
      </a:accent1>
      <a:accent2>
        <a:srgbClr val="005289"/>
      </a:accent2>
      <a:accent3>
        <a:srgbClr val="007095"/>
      </a:accent3>
      <a:accent4>
        <a:srgbClr val="BCDEE3"/>
      </a:accent4>
      <a:accent5>
        <a:srgbClr val="418A9D"/>
      </a:accent5>
      <a:accent6>
        <a:srgbClr val="AEAFA9"/>
      </a:accent6>
      <a:hlink>
        <a:srgbClr val="393939"/>
      </a:hlink>
      <a:folHlink>
        <a:srgbClr val="393939"/>
      </a:folHlink>
    </a:clrScheme>
    <a:fontScheme name="나눔스퀘어 Light">
      <a:majorFont>
        <a:latin typeface="나눔스퀘어 ExtraBold"/>
        <a:ea typeface="나눔스퀘어 ExtraBold"/>
        <a:cs typeface=""/>
      </a:majorFont>
      <a:minorFont>
        <a:latin typeface="나눔스퀘어 Light"/>
        <a:ea typeface="나눔스퀘어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와이드스크린</PresentationFormat>
  <Paragraphs>113</Paragraphs>
  <Slides>23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0" baseType="lpstr">
      <vt:lpstr>Noto Sans CJK KR Black</vt:lpstr>
      <vt:lpstr>나눔스퀘어 ExtraBold</vt:lpstr>
      <vt:lpstr>나눔스퀘어 Light</vt:lpstr>
      <vt:lpstr>맑은 고딕</vt:lpstr>
      <vt:lpstr>Arial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소요장비 및 재료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 Saebyeol</dc:creator>
  <cp:lastModifiedBy>14-414</cp:lastModifiedBy>
  <cp:revision>238</cp:revision>
  <dcterms:created xsi:type="dcterms:W3CDTF">2020-09-07T02:34:06Z</dcterms:created>
  <dcterms:modified xsi:type="dcterms:W3CDTF">2021-06-10T00:34:54Z</dcterms:modified>
  <cp:version>1000.0000.01</cp:version>
</cp:coreProperties>
</file>