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0" r:id="rId2"/>
    <p:sldId id="258" r:id="rId3"/>
    <p:sldId id="259" r:id="rId4"/>
    <p:sldId id="268" r:id="rId5"/>
    <p:sldId id="271" r:id="rId6"/>
    <p:sldId id="267" r:id="rId7"/>
    <p:sldId id="264" r:id="rId8"/>
    <p:sldId id="262" r:id="rId9"/>
    <p:sldId id="266" r:id="rId10"/>
    <p:sldId id="265" r:id="rId11"/>
  </p:sldIdLst>
  <p:sldSz cx="12192000" cy="6858000"/>
  <p:notesSz cx="6858000" cy="9144000"/>
  <p:embeddedFontLst>
    <p:embeddedFont>
      <p:font typeface="Noto Sans CJK KR Regular" panose="020B0600000101010101" charset="-127"/>
      <p:regular r:id="rId13"/>
    </p:embeddedFont>
    <p:embeddedFont>
      <p:font typeface="Noto Sans CJK KR Bold" panose="020B0800000000000000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1275" userDrawn="1">
          <p15:clr>
            <a:srgbClr val="A4A3A4"/>
          </p15:clr>
        </p15:guide>
        <p15:guide id="7" pos="7537" userDrawn="1">
          <p15:clr>
            <a:srgbClr val="A4A3A4"/>
          </p15:clr>
        </p15:guide>
        <p15:guide id="8" orient="horz" pos="663" userDrawn="1">
          <p15:clr>
            <a:srgbClr val="A4A3A4"/>
          </p15:clr>
        </p15:guide>
        <p15:guide id="9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7E1"/>
    <a:srgbClr val="3CD7F6"/>
    <a:srgbClr val="D5D5D5"/>
    <a:srgbClr val="FAFAFA"/>
    <a:srgbClr val="FDFDFD"/>
    <a:srgbClr val="15B9F3"/>
    <a:srgbClr val="ECEDEE"/>
    <a:srgbClr val="D7D9DB"/>
    <a:srgbClr val="F31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42" y="67"/>
      </p:cViewPr>
      <p:guideLst>
        <p:guide orient="horz" pos="1275"/>
        <p:guide pos="7537"/>
        <p:guide orient="horz" pos="663"/>
        <p:guide pos="35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AE070-50B1-43FD-BAAB-9A3379DDDD38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C76F7-949C-4639-B2C3-5E6FE8A195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220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792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997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35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40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26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93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51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79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75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C76F7-949C-4639-B2C3-5E6FE8A1952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45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BFCA8F-81E3-4494-807A-19ED3631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A30F0C-47F5-4BBB-8D9A-EEA1FF7E8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A2C713-AC81-4EB2-9330-581E0B6A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0F55EC-D62C-46D0-85AA-2079E978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86F994-D68F-40EE-B340-2867A153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76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393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7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E55420-8C17-4468-AEC8-4430EE58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06D5049-4932-4B7B-85EC-40E83393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3FB9A9-B33C-44ED-BABC-FA871DE1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CAD8425-FCC0-4840-A31E-836B0162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BEDF18-8531-4D1C-8D2C-557CA897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29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BEEEB2E-B25A-4414-BD17-A799B96CD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0F8B4CB-D02C-481C-AF58-5FF8AA623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532D09-B132-4F28-B128-E1DEFE45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712178-9859-40D8-866E-21CD2802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DB6406-813E-4647-A1CD-44007D3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51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375D3C-BC40-4959-99A4-A4FA86FF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497603-2315-4C2B-9A9D-926563485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6623D75-7690-462B-A0DC-A4F3108DC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F3BCB1-6A24-432F-A778-B735C686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B4ED32B-3446-46D1-A849-41F78A9D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80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F7CEBB-FB44-43B4-BEC1-1E4F2CDB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EC33AD9-B19D-45F0-850E-9C8B4BDB5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8DD5C9-C8D9-4D87-A37C-CF8F5EE9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EFAAFA-ED36-45D1-BE1D-66AFD6BE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D4A15C4-8EE8-4FEC-9177-73B7EB3E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66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16724D-2213-4EAA-9808-618F4276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2750EE-4115-4C51-8834-D4A84994B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09B05B-0309-47DC-922A-D465EE84B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44EAFA-AD9C-4F18-A3AE-85A691DE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E13F815-2CFA-4E42-96E5-B64B7EC3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1974D9-97EC-4EC7-9693-C3C4C135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27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D3C591-E098-4827-8F9D-10A41978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96B2B7E-A180-4E0C-936F-0C28D9CF5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6ABC4B-31F5-47E2-A80B-C2A0AAE94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F905E65-0A18-4469-BD2A-632C378E1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7CB5198-90A4-428E-A2AF-E6B739C4D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A273297-6D6E-40D2-8EBB-BA831FB9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687E771-D0F9-46EB-9B4B-7E185523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7D791D4-00C9-44F9-B42C-A5939FEB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294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64AFF4-47E3-4395-BB65-1A8CF645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247138-787D-4B02-9183-24EA9294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C28DC84-78BD-4E94-916C-23F6F67E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C8C0FF-066B-4CDB-B217-DB3203EA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965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7260DF2-23F3-41F9-BC7F-7FD858990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89BCFB1-3512-4B67-91B9-3F0A56BC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AA53FF-C5B1-42BD-9AFD-6661508F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79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A91DDF-7F0E-4CE1-8D79-6BA20246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F8E2D3-A06A-4F93-AF98-86A4036F2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DED3827-E86F-459A-AD23-C4A4D1567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C4BB84D-DDF9-42C8-9081-962CBEAB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7D66EB6-D9EE-4DF7-99E1-FBF5E99A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863FC8-29D5-4D5A-8F61-818F450C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94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A89CDE-C98C-4A43-BD0C-B9A9E533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0894C1-0B8B-48EB-ADB9-D944E0726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CE3D3FD-19D5-4E80-AA38-E948F18D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620E7D2-EEE9-42E6-9F3F-6410191F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5DED0B-7552-47A8-A1C2-E8460511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B1428D-BECF-4B14-94FD-1E213505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876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D4BE126-E18A-4608-B32C-6C51CE030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AAEAFC1-8901-41E8-94A5-EF631E448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D06877-D131-4080-A9F4-48C0B274C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880E9-F562-4ADC-9C95-311ED8011E61}" type="datetimeFigureOut">
              <a:rPr lang="ko-KR" altLang="en-US" smtClean="0"/>
              <a:t>2021-06-10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076F67-2A68-49D1-BB80-037677E09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782565-736B-44B3-9A33-43CB9E3F7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50DE6-3C68-4F76-8C4E-25446DCA7F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346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microsoft.com/office/2007/relationships/hdphoto" Target="../media/hdphoto3.wdp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18" Type="http://schemas.openxmlformats.org/officeDocument/2006/relationships/image" Target="../media/image7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5" Type="http://schemas.microsoft.com/office/2007/relationships/hdphoto" Target="../media/hdphoto3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24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3" Type="http://schemas.openxmlformats.org/officeDocument/2006/relationships/image" Target="../media/image11.png"/><Relationship Id="rId10" Type="http://schemas.openxmlformats.org/officeDocument/2006/relationships/image" Target="../media/image9.png"/><Relationship Id="rId19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5.pn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그룹 170">
            <a:extLst>
              <a:ext uri="{FF2B5EF4-FFF2-40B4-BE49-F238E27FC236}">
                <a16:creationId xmlns:a16="http://schemas.microsoft.com/office/drawing/2014/main" id="{6FC78486-1347-4014-891D-8EFEC00DAE66}"/>
              </a:ext>
            </a:extLst>
          </p:cNvPr>
          <p:cNvGrpSpPr/>
          <p:nvPr/>
        </p:nvGrpSpPr>
        <p:grpSpPr>
          <a:xfrm>
            <a:off x="9769278" y="2663051"/>
            <a:ext cx="1598798" cy="215348"/>
            <a:chOff x="9769278" y="2663051"/>
            <a:chExt cx="1598798" cy="215348"/>
          </a:xfrm>
        </p:grpSpPr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14B371AF-86FE-4920-8C24-2A9EADA1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467353" y="2028474"/>
              <a:ext cx="151850" cy="1548000"/>
            </a:xfrm>
            <a:prstGeom prst="rect">
              <a:avLst/>
            </a:prstGeom>
          </p:spPr>
        </p:pic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6CD82E8A-8958-4BAA-9FFF-66763F74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518151" y="1964976"/>
              <a:ext cx="151850" cy="1548000"/>
            </a:xfrm>
            <a:prstGeom prst="rect">
              <a:avLst/>
            </a:prstGeom>
          </p:spPr>
        </p:pic>
      </p:grpSp>
      <p:grpSp>
        <p:nvGrpSpPr>
          <p:cNvPr id="175" name="그룹 174">
            <a:extLst>
              <a:ext uri="{FF2B5EF4-FFF2-40B4-BE49-F238E27FC236}">
                <a16:creationId xmlns:a16="http://schemas.microsoft.com/office/drawing/2014/main" id="{C3F08DF4-9D23-492F-BC56-216F14A4176A}"/>
              </a:ext>
            </a:extLst>
          </p:cNvPr>
          <p:cNvGrpSpPr/>
          <p:nvPr/>
        </p:nvGrpSpPr>
        <p:grpSpPr>
          <a:xfrm>
            <a:off x="5836836" y="3872742"/>
            <a:ext cx="1748608" cy="205177"/>
            <a:chOff x="5836836" y="3872742"/>
            <a:chExt cx="1748608" cy="205177"/>
          </a:xfrm>
        </p:grpSpPr>
        <p:pic>
          <p:nvPicPr>
            <p:cNvPr id="142" name="그림 141">
              <a:extLst>
                <a:ext uri="{FF2B5EF4-FFF2-40B4-BE49-F238E27FC236}">
                  <a16:creationId xmlns:a16="http://schemas.microsoft.com/office/drawing/2014/main" id="{9E3C200F-E9BC-45FB-870C-795A4B20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6612580" y="3158175"/>
              <a:ext cx="144000" cy="1695487"/>
            </a:xfrm>
            <a:prstGeom prst="rect">
              <a:avLst/>
            </a:prstGeom>
          </p:spPr>
        </p:pic>
        <p:pic>
          <p:nvPicPr>
            <p:cNvPr id="140" name="그림 139">
              <a:extLst>
                <a:ext uri="{FF2B5EF4-FFF2-40B4-BE49-F238E27FC236}">
                  <a16:creationId xmlns:a16="http://schemas.microsoft.com/office/drawing/2014/main" id="{39938805-24E2-48B7-B83E-57A410C9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6665700" y="3092354"/>
              <a:ext cx="139355" cy="1700132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6C20060-D7A0-4E2F-9CA4-55E1B3252904}"/>
              </a:ext>
            </a:extLst>
          </p:cNvPr>
          <p:cNvGrpSpPr/>
          <p:nvPr/>
        </p:nvGrpSpPr>
        <p:grpSpPr>
          <a:xfrm>
            <a:off x="491941" y="845304"/>
            <a:ext cx="4437374" cy="5788018"/>
            <a:chOff x="491941" y="758281"/>
            <a:chExt cx="4437374" cy="5788018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3CDF5B2-7AB6-4C65-85AF-16DCC3A7A59C}"/>
                </a:ext>
              </a:extLst>
            </p:cNvPr>
            <p:cNvGrpSpPr/>
            <p:nvPr/>
          </p:nvGrpSpPr>
          <p:grpSpPr>
            <a:xfrm>
              <a:off x="493485" y="758281"/>
              <a:ext cx="4435830" cy="3046989"/>
              <a:chOff x="493485" y="1223308"/>
              <a:chExt cx="4435830" cy="304698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4C1FE0-6BEB-44C5-B4B9-1755F444F838}"/>
                  </a:ext>
                </a:extLst>
              </p:cNvPr>
              <p:cNvSpPr txBox="1"/>
              <p:nvPr/>
            </p:nvSpPr>
            <p:spPr>
              <a:xfrm>
                <a:off x="493485" y="1223308"/>
                <a:ext cx="301877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Bold" panose="020B0800000000000000" pitchFamily="34" charset="-127"/>
                    <a:ea typeface="Noto Sans CJK KR Bold" panose="020B0800000000000000" pitchFamily="34" charset="-127"/>
                  </a:rPr>
                  <a:t>인공지능</a:t>
                </a: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E70E31EC-F5C5-43A7-95D2-E0D46F4877DA}"/>
                  </a:ext>
                </a:extLst>
              </p:cNvPr>
              <p:cNvSpPr/>
              <p:nvPr/>
            </p:nvSpPr>
            <p:spPr>
              <a:xfrm>
                <a:off x="493485" y="3254634"/>
                <a:ext cx="319350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Bold" panose="020B0800000000000000" pitchFamily="34" charset="-127"/>
                    <a:ea typeface="Noto Sans CJK KR Bold" panose="020B0800000000000000" pitchFamily="34" charset="-127"/>
                  </a:rPr>
                  <a:t>최종 발표</a:t>
                </a: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50D7458C-4BCA-4F5F-BC06-13B3345CEF90}"/>
                  </a:ext>
                </a:extLst>
              </p:cNvPr>
              <p:cNvSpPr/>
              <p:nvPr/>
            </p:nvSpPr>
            <p:spPr>
              <a:xfrm>
                <a:off x="493485" y="2238971"/>
                <a:ext cx="443583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600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Bold" panose="020B0800000000000000" pitchFamily="34" charset="-127"/>
                    <a:ea typeface="Noto Sans CJK KR Bold" panose="020B0800000000000000" pitchFamily="34" charset="-127"/>
                  </a:rPr>
                  <a:t>캡스톤디자인</a:t>
                </a:r>
                <a:endParaRPr lang="ko-KR" altLang="en-US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endParaRPr>
              </a:p>
            </p:txBody>
          </p:sp>
        </p:grp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AA7311F7-BDB2-4871-A52E-85827F6BBA0C}"/>
                </a:ext>
              </a:extLst>
            </p:cNvPr>
            <p:cNvCxnSpPr/>
            <p:nvPr/>
          </p:nvCxnSpPr>
          <p:spPr>
            <a:xfrm>
              <a:off x="621394" y="4139857"/>
              <a:ext cx="812800" cy="0"/>
            </a:xfrm>
            <a:prstGeom prst="line">
              <a:avLst/>
            </a:prstGeom>
            <a:ln w="57150">
              <a:solidFill>
                <a:srgbClr val="5E97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607419D-DA91-41E9-BA14-DED2C6883059}"/>
                </a:ext>
              </a:extLst>
            </p:cNvPr>
            <p:cNvSpPr/>
            <p:nvPr/>
          </p:nvSpPr>
          <p:spPr>
            <a:xfrm>
              <a:off x="536696" y="4340773"/>
              <a:ext cx="1715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6</a:t>
              </a:r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조 </a:t>
              </a:r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– SCV</a:t>
              </a:r>
              <a:endPara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6763D74F-6B5C-4CDD-8D10-9AF108F85859}"/>
                </a:ext>
              </a:extLst>
            </p:cNvPr>
            <p:cNvGrpSpPr/>
            <p:nvPr/>
          </p:nvGrpSpPr>
          <p:grpSpPr>
            <a:xfrm>
              <a:off x="528169" y="5038220"/>
              <a:ext cx="1515158" cy="771776"/>
              <a:chOff x="528169" y="5341903"/>
              <a:chExt cx="1515158" cy="771776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90003827-1639-4429-AF19-1FF62791E903}"/>
                  </a:ext>
                </a:extLst>
              </p:cNvPr>
              <p:cNvSpPr/>
              <p:nvPr/>
            </p:nvSpPr>
            <p:spPr>
              <a:xfrm>
                <a:off x="528169" y="5341903"/>
                <a:ext cx="15151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15422002 </a:t>
                </a:r>
                <a:r>
                  <a:rPr lang="ko-KR" altLang="en-US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김민식</a:t>
                </a:r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F59F69A8-777E-4598-84C7-5E7E69D79D7F}"/>
                  </a:ext>
                </a:extLst>
              </p:cNvPr>
              <p:cNvSpPr/>
              <p:nvPr/>
            </p:nvSpPr>
            <p:spPr>
              <a:xfrm>
                <a:off x="528169" y="5573903"/>
                <a:ext cx="15151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15422007 </a:t>
                </a:r>
                <a:r>
                  <a:rPr lang="ko-KR" altLang="en-US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김태호</a:t>
                </a: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4DC924C7-7486-4573-9EEA-0463D39F9B27}"/>
                  </a:ext>
                </a:extLst>
              </p:cNvPr>
              <p:cNvSpPr/>
              <p:nvPr/>
            </p:nvSpPr>
            <p:spPr>
              <a:xfrm>
                <a:off x="528169" y="5805902"/>
                <a:ext cx="15151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15422016 </a:t>
                </a:r>
                <a:r>
                  <a:rPr lang="ko-KR" altLang="en-US" sz="14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오준석</a:t>
                </a:r>
              </a:p>
            </p:txBody>
          </p:sp>
        </p:grp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5875DF8-A73F-486A-BD42-9D5A00F6ED6C}"/>
                </a:ext>
              </a:extLst>
            </p:cNvPr>
            <p:cNvSpPr/>
            <p:nvPr/>
          </p:nvSpPr>
          <p:spPr>
            <a:xfrm>
              <a:off x="491941" y="6238522"/>
              <a:ext cx="2052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지도교수 </a:t>
              </a:r>
              <a:r>
                <a:rPr lang="en-US" altLang="ko-KR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– </a:t>
              </a:r>
              <a:r>
                <a:rPr lang="ko-KR" altLang="en-US" sz="14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노기섭</a:t>
              </a:r>
              <a:r>
                <a:rPr lang="ko-KR" altLang="en-US" sz="14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 교수님</a:t>
              </a:r>
            </a:p>
          </p:txBody>
        </p:sp>
      </p:grp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37590C1C-BC45-46A1-8842-BC7CF4F532B6}"/>
              </a:ext>
            </a:extLst>
          </p:cNvPr>
          <p:cNvGrpSpPr/>
          <p:nvPr/>
        </p:nvGrpSpPr>
        <p:grpSpPr>
          <a:xfrm>
            <a:off x="6645581" y="3349915"/>
            <a:ext cx="3435318" cy="3130258"/>
            <a:chOff x="6645581" y="3349915"/>
            <a:chExt cx="3435318" cy="313025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88B991E-1A9D-497A-AA06-F7AE7170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581" y="3413413"/>
              <a:ext cx="3380521" cy="3066760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27664A4-1840-4019-B111-A482600C0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380" y="3349915"/>
              <a:ext cx="3388519" cy="3066760"/>
            </a:xfrm>
            <a:prstGeom prst="rect">
              <a:avLst/>
            </a:prstGeom>
          </p:spPr>
        </p:pic>
      </p:grpSp>
      <p:grpSp>
        <p:nvGrpSpPr>
          <p:cNvPr id="178" name="그룹 177">
            <a:extLst>
              <a:ext uri="{FF2B5EF4-FFF2-40B4-BE49-F238E27FC236}">
                <a16:creationId xmlns:a16="http://schemas.microsoft.com/office/drawing/2014/main" id="{99BACEAB-6810-4A3A-9EDF-A9BBC44D00C5}"/>
              </a:ext>
            </a:extLst>
          </p:cNvPr>
          <p:cNvGrpSpPr/>
          <p:nvPr/>
        </p:nvGrpSpPr>
        <p:grpSpPr>
          <a:xfrm>
            <a:off x="5036698" y="5171234"/>
            <a:ext cx="1112632" cy="1725900"/>
            <a:chOff x="4649416" y="5365493"/>
            <a:chExt cx="1112632" cy="17259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5859F43C-C713-46C6-BB41-AFADB046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65145">
              <a:off x="4649416" y="5409128"/>
              <a:ext cx="1081697" cy="1682265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78166477-2E3F-43BA-85D4-80B9EAE2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65145">
              <a:off x="4680351" y="5365493"/>
              <a:ext cx="1081697" cy="1682265"/>
            </a:xfrm>
            <a:prstGeom prst="rect">
              <a:avLst/>
            </a:prstGeom>
          </p:spPr>
        </p:pic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EA1A9CDF-2118-4901-A7BC-636ECCB4ABB8}"/>
              </a:ext>
            </a:extLst>
          </p:cNvPr>
          <p:cNvGrpSpPr/>
          <p:nvPr/>
        </p:nvGrpSpPr>
        <p:grpSpPr>
          <a:xfrm>
            <a:off x="10297420" y="3228149"/>
            <a:ext cx="541765" cy="618146"/>
            <a:chOff x="10297420" y="3228149"/>
            <a:chExt cx="541765" cy="618146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DED2A62B-7993-4961-9E9C-97AD0EC4E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420" y="3291647"/>
              <a:ext cx="493022" cy="554648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3C5B2A8A-45C9-4F8E-BA83-725D24AB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272" y="3228149"/>
              <a:ext cx="488913" cy="554648"/>
            </a:xfrm>
            <a:prstGeom prst="rect">
              <a:avLst/>
            </a:prstGeom>
          </p:spPr>
        </p:pic>
      </p:grpSp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3FA92616-921C-43FE-AA82-B125E0B78F7C}"/>
              </a:ext>
            </a:extLst>
          </p:cNvPr>
          <p:cNvGrpSpPr/>
          <p:nvPr/>
        </p:nvGrpSpPr>
        <p:grpSpPr>
          <a:xfrm>
            <a:off x="10141328" y="5511131"/>
            <a:ext cx="1243054" cy="951887"/>
            <a:chOff x="10216831" y="5527547"/>
            <a:chExt cx="1243054" cy="951887"/>
          </a:xfrm>
        </p:grpSpPr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D26798D5-302A-4BD5-8896-D4EBFC4AF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6831" y="5588935"/>
              <a:ext cx="1190146" cy="890499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DC2E5DFB-AECC-4285-8904-8B34DC36C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5519" y="5527547"/>
              <a:ext cx="1194366" cy="886279"/>
            </a:xfrm>
            <a:prstGeom prst="rect">
              <a:avLst/>
            </a:prstGeom>
          </p:spPr>
        </p:pic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3050BA4D-9900-4559-8C06-768D6D94DA30}"/>
              </a:ext>
            </a:extLst>
          </p:cNvPr>
          <p:cNvGrpSpPr/>
          <p:nvPr/>
        </p:nvGrpSpPr>
        <p:grpSpPr>
          <a:xfrm>
            <a:off x="10944452" y="2400624"/>
            <a:ext cx="2421894" cy="3411808"/>
            <a:chOff x="10944452" y="2400624"/>
            <a:chExt cx="2421894" cy="3411808"/>
          </a:xfrm>
        </p:grpSpPr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2BF065DF-EC9E-4025-8A14-DF5F9B880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10452848" y="2952730"/>
              <a:ext cx="3351306" cy="2368097"/>
            </a:xfrm>
            <a:prstGeom prst="rect">
              <a:avLst/>
            </a:prstGeom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68E5792B-9D05-40B1-83DF-F5FBC21B8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10506644" y="2886234"/>
              <a:ext cx="3345311" cy="2374092"/>
            </a:xfrm>
            <a:prstGeom prst="rect">
              <a:avLst/>
            </a:prstGeom>
          </p:spPr>
        </p:pic>
      </p:grpSp>
      <p:grpSp>
        <p:nvGrpSpPr>
          <p:cNvPr id="169" name="그룹 168">
            <a:extLst>
              <a:ext uri="{FF2B5EF4-FFF2-40B4-BE49-F238E27FC236}">
                <a16:creationId xmlns:a16="http://schemas.microsoft.com/office/drawing/2014/main" id="{E1424C7B-4723-4023-8B07-B747B05521DE}"/>
              </a:ext>
            </a:extLst>
          </p:cNvPr>
          <p:cNvGrpSpPr/>
          <p:nvPr/>
        </p:nvGrpSpPr>
        <p:grpSpPr>
          <a:xfrm>
            <a:off x="9607679" y="-561158"/>
            <a:ext cx="2866087" cy="2389979"/>
            <a:chOff x="9607679" y="-561158"/>
            <a:chExt cx="2866087" cy="2389979"/>
          </a:xfrm>
        </p:grpSpPr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DB0811FE-953F-4AC1-9A47-0BA6BD2EA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600000">
              <a:off x="9607679" y="-497660"/>
              <a:ext cx="2815289" cy="2326481"/>
            </a:xfrm>
            <a:prstGeom prst="rect">
              <a:avLst/>
            </a:prstGeom>
          </p:spPr>
        </p:pic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453E4CF2-9FA2-4FB0-A089-606F9F27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600000">
              <a:off x="9658477" y="-561158"/>
              <a:ext cx="2815289" cy="2326481"/>
            </a:xfrm>
            <a:prstGeom prst="rect">
              <a:avLst/>
            </a:prstGeom>
          </p:spPr>
        </p:pic>
      </p:grpSp>
      <p:grpSp>
        <p:nvGrpSpPr>
          <p:cNvPr id="177" name="그룹 176">
            <a:extLst>
              <a:ext uri="{FF2B5EF4-FFF2-40B4-BE49-F238E27FC236}">
                <a16:creationId xmlns:a16="http://schemas.microsoft.com/office/drawing/2014/main" id="{C900819B-9FD3-4205-941F-6F0341841232}"/>
              </a:ext>
            </a:extLst>
          </p:cNvPr>
          <p:cNvGrpSpPr/>
          <p:nvPr/>
        </p:nvGrpSpPr>
        <p:grpSpPr>
          <a:xfrm>
            <a:off x="6038060" y="4674865"/>
            <a:ext cx="363707" cy="811293"/>
            <a:chOff x="5790862" y="5062180"/>
            <a:chExt cx="363707" cy="811293"/>
          </a:xfrm>
        </p:grpSpPr>
        <p:pic>
          <p:nvPicPr>
            <p:cNvPr id="129" name="그림 128">
              <a:extLst>
                <a:ext uri="{FF2B5EF4-FFF2-40B4-BE49-F238E27FC236}">
                  <a16:creationId xmlns:a16="http://schemas.microsoft.com/office/drawing/2014/main" id="{D16679D8-7C7A-41C1-A384-B500C597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790862" y="5125961"/>
              <a:ext cx="315865" cy="747512"/>
            </a:xfrm>
            <a:prstGeom prst="rect">
              <a:avLst/>
            </a:prstGeom>
          </p:spPr>
        </p:pic>
        <p:pic>
          <p:nvPicPr>
            <p:cNvPr id="125" name="그림 124">
              <a:extLst>
                <a:ext uri="{FF2B5EF4-FFF2-40B4-BE49-F238E27FC236}">
                  <a16:creationId xmlns:a16="http://schemas.microsoft.com/office/drawing/2014/main" id="{9DB0D372-B833-476D-8DF7-13A03AA9E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843639" y="5062180"/>
              <a:ext cx="310930" cy="747512"/>
            </a:xfrm>
            <a:prstGeom prst="rect">
              <a:avLst/>
            </a:prstGeom>
          </p:spPr>
        </p:pic>
      </p:grpSp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EC8145A2-326F-4DE2-B66F-9153169BC5BA}"/>
              </a:ext>
            </a:extLst>
          </p:cNvPr>
          <p:cNvGrpSpPr/>
          <p:nvPr/>
        </p:nvGrpSpPr>
        <p:grpSpPr>
          <a:xfrm>
            <a:off x="5906249" y="3723775"/>
            <a:ext cx="292206" cy="639498"/>
            <a:chOff x="5883064" y="3740294"/>
            <a:chExt cx="292206" cy="639498"/>
          </a:xfrm>
        </p:grpSpPr>
        <p:pic>
          <p:nvPicPr>
            <p:cNvPr id="138" name="그림 137">
              <a:extLst>
                <a:ext uri="{FF2B5EF4-FFF2-40B4-BE49-F238E27FC236}">
                  <a16:creationId xmlns:a16="http://schemas.microsoft.com/office/drawing/2014/main" id="{CC1CDD45-A652-4442-913A-AEEA28DF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5883064" y="3803792"/>
              <a:ext cx="241408" cy="576000"/>
            </a:xfrm>
            <a:prstGeom prst="rect">
              <a:avLst/>
            </a:prstGeom>
          </p:spPr>
        </p:pic>
        <p:pic>
          <p:nvPicPr>
            <p:cNvPr id="133" name="그림 132">
              <a:extLst>
                <a:ext uri="{FF2B5EF4-FFF2-40B4-BE49-F238E27FC236}">
                  <a16:creationId xmlns:a16="http://schemas.microsoft.com/office/drawing/2014/main" id="{43194A4C-88C9-46A5-86CB-DB36BFB6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5933862" y="3740294"/>
              <a:ext cx="241408" cy="576000"/>
            </a:xfrm>
            <a:prstGeom prst="rect">
              <a:avLst/>
            </a:prstGeom>
          </p:spPr>
        </p:pic>
      </p:grpSp>
      <p:grpSp>
        <p:nvGrpSpPr>
          <p:cNvPr id="170" name="그룹 169">
            <a:extLst>
              <a:ext uri="{FF2B5EF4-FFF2-40B4-BE49-F238E27FC236}">
                <a16:creationId xmlns:a16="http://schemas.microsoft.com/office/drawing/2014/main" id="{E777FDEE-C898-4E7C-9696-7B636D9A088B}"/>
              </a:ext>
            </a:extLst>
          </p:cNvPr>
          <p:cNvGrpSpPr/>
          <p:nvPr/>
        </p:nvGrpSpPr>
        <p:grpSpPr>
          <a:xfrm>
            <a:off x="8698578" y="-927975"/>
            <a:ext cx="192475" cy="1761308"/>
            <a:chOff x="8698578" y="-927975"/>
            <a:chExt cx="192475" cy="1761308"/>
          </a:xfrm>
        </p:grpSpPr>
        <p:pic>
          <p:nvPicPr>
            <p:cNvPr id="164" name="그림 163">
              <a:extLst>
                <a:ext uri="{FF2B5EF4-FFF2-40B4-BE49-F238E27FC236}">
                  <a16:creationId xmlns:a16="http://schemas.microsoft.com/office/drawing/2014/main" id="{91962935-6076-41A4-AEBD-BE94B199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900000">
              <a:off x="8698578" y="-862154"/>
              <a:ext cx="144000" cy="1695487"/>
            </a:xfrm>
            <a:prstGeom prst="rect">
              <a:avLst/>
            </a:prstGeom>
          </p:spPr>
        </p:pic>
        <p:pic>
          <p:nvPicPr>
            <p:cNvPr id="165" name="그림 164">
              <a:extLst>
                <a:ext uri="{FF2B5EF4-FFF2-40B4-BE49-F238E27FC236}">
                  <a16:creationId xmlns:a16="http://schemas.microsoft.com/office/drawing/2014/main" id="{E0559F83-B20B-488A-97E2-6D084B1B9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900000">
              <a:off x="8751698" y="-927975"/>
              <a:ext cx="139355" cy="1700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0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9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543F0C4A-0E65-4F85-A3FD-F02B11C9F04B}"/>
              </a:ext>
            </a:extLst>
          </p:cNvPr>
          <p:cNvGrpSpPr/>
          <p:nvPr/>
        </p:nvGrpSpPr>
        <p:grpSpPr>
          <a:xfrm>
            <a:off x="9769278" y="2663051"/>
            <a:ext cx="1598798" cy="215348"/>
            <a:chOff x="9769278" y="2663051"/>
            <a:chExt cx="1598798" cy="21534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223FCCE8-7D75-4734-82A7-EA32BFF4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467353" y="2028474"/>
              <a:ext cx="151850" cy="1548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9A01239-A542-4218-A3FB-45FF23B78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518151" y="1964976"/>
              <a:ext cx="151850" cy="1548000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4AD1349-0E7A-4723-BD25-75737F871A79}"/>
              </a:ext>
            </a:extLst>
          </p:cNvPr>
          <p:cNvGrpSpPr/>
          <p:nvPr/>
        </p:nvGrpSpPr>
        <p:grpSpPr>
          <a:xfrm>
            <a:off x="5836836" y="3872742"/>
            <a:ext cx="1748608" cy="205177"/>
            <a:chOff x="5836836" y="3872742"/>
            <a:chExt cx="1748608" cy="20517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533A231-6FE7-4088-A11E-C5E955843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6612580" y="3158175"/>
              <a:ext cx="144000" cy="169548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8417D79-3B99-47BB-8266-681E8BB7C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6665700" y="3092354"/>
              <a:ext cx="139355" cy="1700132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0CAFEAE-D339-4C78-B5B5-9DB71403E0D2}"/>
              </a:ext>
            </a:extLst>
          </p:cNvPr>
          <p:cNvGrpSpPr/>
          <p:nvPr/>
        </p:nvGrpSpPr>
        <p:grpSpPr>
          <a:xfrm>
            <a:off x="6645581" y="3349915"/>
            <a:ext cx="3435318" cy="3130258"/>
            <a:chOff x="6645581" y="3349915"/>
            <a:chExt cx="3435318" cy="3130258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D0D808F1-0CB9-48A2-9AAB-070E80F4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581" y="3413413"/>
              <a:ext cx="3380521" cy="306676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1CAF6F1-D894-45C1-87C7-2BCC375A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380" y="3349915"/>
              <a:ext cx="3388519" cy="3066760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1B7B982-4425-44BD-AFB1-49573B5ED277}"/>
              </a:ext>
            </a:extLst>
          </p:cNvPr>
          <p:cNvGrpSpPr/>
          <p:nvPr/>
        </p:nvGrpSpPr>
        <p:grpSpPr>
          <a:xfrm>
            <a:off x="10297420" y="3228149"/>
            <a:ext cx="541765" cy="618146"/>
            <a:chOff x="10297420" y="3228149"/>
            <a:chExt cx="541765" cy="618146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AE17054B-4875-4C99-AA79-A7AC8FA3D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420" y="3291647"/>
              <a:ext cx="493022" cy="554648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0F5D446-4157-40EE-B25C-E5DD8BF89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272" y="3228149"/>
              <a:ext cx="488913" cy="554648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497AE8F-CB86-46C7-BE09-1BFED60FAB46}"/>
              </a:ext>
            </a:extLst>
          </p:cNvPr>
          <p:cNvGrpSpPr/>
          <p:nvPr/>
        </p:nvGrpSpPr>
        <p:grpSpPr>
          <a:xfrm>
            <a:off x="10944452" y="2400624"/>
            <a:ext cx="2421894" cy="3411808"/>
            <a:chOff x="10944452" y="2400624"/>
            <a:chExt cx="2421894" cy="3411808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3572AAC-74A3-4F93-B751-EC4F01B6D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10452848" y="2952730"/>
              <a:ext cx="3351306" cy="2368097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28189675-0BB2-418C-968F-B212B8727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10506644" y="2886234"/>
              <a:ext cx="3345311" cy="2374092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0801155-9497-4CBA-BDB4-7B74DF512825}"/>
              </a:ext>
            </a:extLst>
          </p:cNvPr>
          <p:cNvGrpSpPr/>
          <p:nvPr/>
        </p:nvGrpSpPr>
        <p:grpSpPr>
          <a:xfrm>
            <a:off x="9607679" y="-561158"/>
            <a:ext cx="2866087" cy="2389979"/>
            <a:chOff x="9607679" y="-561158"/>
            <a:chExt cx="2866087" cy="2389979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03B7CA4D-D6B3-4645-8EC7-4B619B1A4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600000">
              <a:off x="9607679" y="-497660"/>
              <a:ext cx="2815289" cy="2326481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95A4E459-86C4-4744-ABB1-81DDC4CF3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600000">
              <a:off x="9658477" y="-561158"/>
              <a:ext cx="2815289" cy="2326481"/>
            </a:xfrm>
            <a:prstGeom prst="rect">
              <a:avLst/>
            </a:prstGeom>
          </p:spPr>
        </p:pic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38C60DEC-5F93-4137-9BB3-DE1922E7626C}"/>
              </a:ext>
            </a:extLst>
          </p:cNvPr>
          <p:cNvGrpSpPr/>
          <p:nvPr/>
        </p:nvGrpSpPr>
        <p:grpSpPr>
          <a:xfrm>
            <a:off x="5883064" y="3740294"/>
            <a:ext cx="292206" cy="639498"/>
            <a:chOff x="5883064" y="3740294"/>
            <a:chExt cx="292206" cy="639498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451D1879-6FF4-4547-AABA-722178D55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5883064" y="3803792"/>
              <a:ext cx="241408" cy="576000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DFCEACE3-7B1F-44B6-A5A5-2EBF263B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00000">
              <a:off x="5933862" y="3740294"/>
              <a:ext cx="241408" cy="576000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BC53FEA3-3544-4AD7-8C57-1AD9F7E39A0C}"/>
              </a:ext>
            </a:extLst>
          </p:cNvPr>
          <p:cNvGrpSpPr/>
          <p:nvPr/>
        </p:nvGrpSpPr>
        <p:grpSpPr>
          <a:xfrm>
            <a:off x="8698578" y="-927975"/>
            <a:ext cx="192475" cy="1761308"/>
            <a:chOff x="8698578" y="-927975"/>
            <a:chExt cx="192475" cy="1761308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92FC88AB-A7E4-40DE-939E-09AAFD11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900000">
              <a:off x="8698578" y="-862154"/>
              <a:ext cx="144000" cy="1695487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A7D29E90-F77F-412F-B7C1-4E25D1D7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900000">
              <a:off x="8751698" y="-927975"/>
              <a:ext cx="139355" cy="1700132"/>
            </a:xfrm>
            <a:prstGeom prst="rect">
              <a:avLst/>
            </a:prstGeom>
          </p:spPr>
        </p:pic>
      </p:grp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296996A2-4570-42C8-9F0A-623D0A0B141C}"/>
              </a:ext>
            </a:extLst>
          </p:cNvPr>
          <p:cNvCxnSpPr/>
          <p:nvPr/>
        </p:nvCxnSpPr>
        <p:spPr>
          <a:xfrm>
            <a:off x="628118" y="1973677"/>
            <a:ext cx="812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788DF2-0625-4833-8855-DA839F825C8F}"/>
              </a:ext>
            </a:extLst>
          </p:cNvPr>
          <p:cNvSpPr txBox="1"/>
          <p:nvPr/>
        </p:nvSpPr>
        <p:spPr>
          <a:xfrm>
            <a:off x="493485" y="846591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감사합니다</a:t>
            </a:r>
            <a:r>
              <a:rPr lang="en-US" altLang="ko-KR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.</a:t>
            </a:r>
            <a:endParaRPr lang="ko-KR" altLang="en-US" sz="6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C40FAD1-BB33-4621-8484-9C601EA01F25}"/>
              </a:ext>
            </a:extLst>
          </p:cNvPr>
          <p:cNvGrpSpPr/>
          <p:nvPr/>
        </p:nvGrpSpPr>
        <p:grpSpPr>
          <a:xfrm>
            <a:off x="5036698" y="5171234"/>
            <a:ext cx="1112632" cy="1725900"/>
            <a:chOff x="4649416" y="5365493"/>
            <a:chExt cx="1112632" cy="1725900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329617B1-8768-497F-A4CC-453FB0AC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65145">
              <a:off x="4649416" y="5409128"/>
              <a:ext cx="1081697" cy="168226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BF701C47-2798-48C4-8E2D-9C3ED3D3C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65145">
              <a:off x="4680351" y="5365493"/>
              <a:ext cx="1081697" cy="1682265"/>
            </a:xfrm>
            <a:prstGeom prst="rect">
              <a:avLst/>
            </a:prstGeom>
          </p:spPr>
        </p:pic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6EE6FCC-6A1A-4674-B833-10CAE9291A72}"/>
              </a:ext>
            </a:extLst>
          </p:cNvPr>
          <p:cNvGrpSpPr/>
          <p:nvPr/>
        </p:nvGrpSpPr>
        <p:grpSpPr>
          <a:xfrm>
            <a:off x="6038060" y="4674865"/>
            <a:ext cx="363707" cy="811293"/>
            <a:chOff x="5790862" y="5062180"/>
            <a:chExt cx="363707" cy="811293"/>
          </a:xfrm>
        </p:grpSpPr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599D5C9A-960E-4DF9-8F3D-A02FA6747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790862" y="5125961"/>
              <a:ext cx="315865" cy="747512"/>
            </a:xfrm>
            <a:prstGeom prst="rect">
              <a:avLst/>
            </a:prstGeom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91016B97-DFD8-4BCA-9B17-41ABDA0CB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843639" y="5062180"/>
              <a:ext cx="310930" cy="747512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B8B68B62-2D69-4B31-840C-5E0E918334BA}"/>
              </a:ext>
            </a:extLst>
          </p:cNvPr>
          <p:cNvGrpSpPr/>
          <p:nvPr/>
        </p:nvGrpSpPr>
        <p:grpSpPr>
          <a:xfrm>
            <a:off x="10141328" y="5511131"/>
            <a:ext cx="1243054" cy="951887"/>
            <a:chOff x="10216831" y="5527547"/>
            <a:chExt cx="1243054" cy="951887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8C57CEB8-EA2B-448F-A17A-ECDD8887F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6831" y="5588935"/>
              <a:ext cx="1190146" cy="890499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EB96BD6E-503A-463A-A40C-AE766523D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5519" y="5527547"/>
              <a:ext cx="1194366" cy="886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39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그룹 47">
            <a:extLst>
              <a:ext uri="{FF2B5EF4-FFF2-40B4-BE49-F238E27FC236}">
                <a16:creationId xmlns:a16="http://schemas.microsoft.com/office/drawing/2014/main" id="{7B53D14C-CA20-493B-AE16-2C4347FF13D2}"/>
              </a:ext>
            </a:extLst>
          </p:cNvPr>
          <p:cNvGrpSpPr/>
          <p:nvPr/>
        </p:nvGrpSpPr>
        <p:grpSpPr>
          <a:xfrm>
            <a:off x="5647435" y="5566696"/>
            <a:ext cx="1244510" cy="845934"/>
            <a:chOff x="5722753" y="5784356"/>
            <a:chExt cx="1244510" cy="84593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473C895-8E62-4133-B2C2-DBC4B3ACB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2753" y="5834534"/>
              <a:ext cx="1179723" cy="795756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6FEDB7F3-EE2A-45CA-85D5-35F894CFC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7540" y="5784356"/>
              <a:ext cx="1179723" cy="795756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AA3E8764-0A04-4382-AACC-CB89B084EFFC}"/>
              </a:ext>
            </a:extLst>
          </p:cNvPr>
          <p:cNvGrpSpPr/>
          <p:nvPr/>
        </p:nvGrpSpPr>
        <p:grpSpPr>
          <a:xfrm>
            <a:off x="493485" y="846591"/>
            <a:ext cx="2520242" cy="1341450"/>
            <a:chOff x="493485" y="846591"/>
            <a:chExt cx="2520242" cy="13414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4C1FE0-6BEB-44C5-B4B9-1755F444F838}"/>
                </a:ext>
              </a:extLst>
            </p:cNvPr>
            <p:cNvSpPr txBox="1"/>
            <p:nvPr/>
          </p:nvSpPr>
          <p:spPr>
            <a:xfrm>
              <a:off x="493485" y="846591"/>
              <a:ext cx="25202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INDEX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AA7311F7-BDB2-4871-A52E-85827F6BBA0C}"/>
                </a:ext>
              </a:extLst>
            </p:cNvPr>
            <p:cNvCxnSpPr/>
            <p:nvPr/>
          </p:nvCxnSpPr>
          <p:spPr>
            <a:xfrm>
              <a:off x="621394" y="2188041"/>
              <a:ext cx="812800" cy="0"/>
            </a:xfrm>
            <a:prstGeom prst="line">
              <a:avLst/>
            </a:prstGeom>
            <a:ln w="57150">
              <a:solidFill>
                <a:srgbClr val="5E97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4EFC3E5-3CB8-4E6C-8EBE-9619387148F4}"/>
              </a:ext>
            </a:extLst>
          </p:cNvPr>
          <p:cNvGrpSpPr/>
          <p:nvPr/>
        </p:nvGrpSpPr>
        <p:grpSpPr>
          <a:xfrm>
            <a:off x="636271" y="4019981"/>
            <a:ext cx="3017718" cy="2088970"/>
            <a:chOff x="3444159" y="2428374"/>
            <a:chExt cx="2766731" cy="1915228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6A2D608A-A7BB-478E-9EE9-A060FB7AC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61247">
              <a:off x="3444159" y="2429249"/>
              <a:ext cx="2703566" cy="1910392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6F2C42CF-C8DB-4F0A-9A28-0CA4FA19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61247">
              <a:off x="3512160" y="2428374"/>
              <a:ext cx="2698730" cy="1915228"/>
            </a:xfrm>
            <a:prstGeom prst="rect">
              <a:avLst/>
            </a:prstGeom>
          </p:spPr>
        </p:pic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A6E3A589-58A7-475A-9A29-C9D75D162772}"/>
              </a:ext>
            </a:extLst>
          </p:cNvPr>
          <p:cNvGrpSpPr/>
          <p:nvPr/>
        </p:nvGrpSpPr>
        <p:grpSpPr>
          <a:xfrm>
            <a:off x="3916490" y="4538096"/>
            <a:ext cx="2209991" cy="1894886"/>
            <a:chOff x="3916490" y="4833051"/>
            <a:chExt cx="2209991" cy="1894886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1941CBD-EEC5-482B-A299-63F2B7379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6490" y="4891576"/>
              <a:ext cx="2142421" cy="1836361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0218C23-50DD-4050-8829-7545C697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8495" y="4833051"/>
              <a:ext cx="2147986" cy="1853055"/>
            </a:xfrm>
            <a:prstGeom prst="rect">
              <a:avLst/>
            </a:prstGeom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1473F78-DFAE-45D8-8D0F-1E135BD3B66A}"/>
              </a:ext>
            </a:extLst>
          </p:cNvPr>
          <p:cNvGrpSpPr/>
          <p:nvPr/>
        </p:nvGrpSpPr>
        <p:grpSpPr>
          <a:xfrm>
            <a:off x="3290542" y="5279664"/>
            <a:ext cx="1164208" cy="995765"/>
            <a:chOff x="3250175" y="5420910"/>
            <a:chExt cx="1164208" cy="995765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BB5D94AA-8B17-4E1C-A97E-E3BFB1AB6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0175" y="5472706"/>
              <a:ext cx="1098877" cy="943969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182D03CA-DFA5-431B-8A48-3EFBEC68E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0665" y="5420910"/>
              <a:ext cx="1103718" cy="948810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9FAE5EE9-38E1-46E9-8881-5218FB5E3F50}"/>
              </a:ext>
            </a:extLst>
          </p:cNvPr>
          <p:cNvGrpSpPr/>
          <p:nvPr/>
        </p:nvGrpSpPr>
        <p:grpSpPr>
          <a:xfrm rot="2700000">
            <a:off x="46271" y="6287206"/>
            <a:ext cx="1598798" cy="215348"/>
            <a:chOff x="9769278" y="2663051"/>
            <a:chExt cx="1598798" cy="215348"/>
          </a:xfrm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F5A6CA94-9FBF-41F9-8447-E387C138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467353" y="2028474"/>
              <a:ext cx="151850" cy="1548000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41FA5DBD-0D77-4B06-964A-D50FDBDBF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518151" y="1964976"/>
              <a:ext cx="151850" cy="1548000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400D7448-D74F-4023-B29D-29292DF07EB8}"/>
              </a:ext>
            </a:extLst>
          </p:cNvPr>
          <p:cNvGrpSpPr/>
          <p:nvPr/>
        </p:nvGrpSpPr>
        <p:grpSpPr>
          <a:xfrm>
            <a:off x="6931332" y="5865634"/>
            <a:ext cx="541765" cy="618146"/>
            <a:chOff x="10297420" y="3228149"/>
            <a:chExt cx="541765" cy="618146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1B29DD09-8016-4A92-94EF-014736C0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420" y="3291647"/>
              <a:ext cx="493022" cy="554648"/>
            </a:xfrm>
            <a:prstGeom prst="rect">
              <a:avLst/>
            </a:prstGeom>
          </p:spPr>
        </p:pic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32705FCE-9B40-40C2-9B28-C01A2AA6D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272" y="3228149"/>
              <a:ext cx="488913" cy="554648"/>
            </a:xfrm>
            <a:prstGeom prst="rect">
              <a:avLst/>
            </a:prstGeom>
          </p:spPr>
        </p:pic>
      </p:grp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79E4D4CF-E815-4434-98D1-D205C55FA41F}"/>
              </a:ext>
            </a:extLst>
          </p:cNvPr>
          <p:cNvSpPr/>
          <p:nvPr/>
        </p:nvSpPr>
        <p:spPr>
          <a:xfrm>
            <a:off x="7762539" y="974316"/>
            <a:ext cx="2520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프로젝트 개요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0BDCB9E5-FFCC-44D7-88FF-298A36A28988}"/>
              </a:ext>
            </a:extLst>
          </p:cNvPr>
          <p:cNvGrpSpPr/>
          <p:nvPr/>
        </p:nvGrpSpPr>
        <p:grpSpPr>
          <a:xfrm>
            <a:off x="10301142" y="842311"/>
            <a:ext cx="1210672" cy="1015663"/>
            <a:chOff x="10301142" y="1020111"/>
            <a:chExt cx="1210672" cy="1015663"/>
          </a:xfrm>
        </p:grpSpPr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00ED8BB9-3121-4110-8B98-9D680221AE12}"/>
                </a:ext>
              </a:extLst>
            </p:cNvPr>
            <p:cNvSpPr/>
            <p:nvPr/>
          </p:nvSpPr>
          <p:spPr>
            <a:xfrm>
              <a:off x="10301142" y="1020111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F98D1D91-05E2-4959-93FE-97A85048BE1D}"/>
                </a:ext>
              </a:extLst>
            </p:cNvPr>
            <p:cNvSpPr/>
            <p:nvPr/>
          </p:nvSpPr>
          <p:spPr>
            <a:xfrm>
              <a:off x="10814756" y="1020111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1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71E05397-CBA0-4CD3-BDA0-ECCF9AD60C5A}"/>
              </a:ext>
            </a:extLst>
          </p:cNvPr>
          <p:cNvSpPr/>
          <p:nvPr/>
        </p:nvSpPr>
        <p:spPr>
          <a:xfrm>
            <a:off x="7812741" y="1865261"/>
            <a:ext cx="247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진행 사항 보고</a:t>
            </a:r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CD7C0A2A-A26E-480E-BB16-AFFA888352E0}"/>
              </a:ext>
            </a:extLst>
          </p:cNvPr>
          <p:cNvGrpSpPr/>
          <p:nvPr/>
        </p:nvGrpSpPr>
        <p:grpSpPr>
          <a:xfrm>
            <a:off x="10301142" y="1733256"/>
            <a:ext cx="1210672" cy="1015663"/>
            <a:chOff x="10301142" y="2068439"/>
            <a:chExt cx="1210672" cy="1015663"/>
          </a:xfrm>
        </p:grpSpPr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C919B701-D778-4C93-94E3-303F81815B4B}"/>
                </a:ext>
              </a:extLst>
            </p:cNvPr>
            <p:cNvSpPr/>
            <p:nvPr/>
          </p:nvSpPr>
          <p:spPr>
            <a:xfrm>
              <a:off x="10301142" y="2068439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345B8DA0-3445-4516-A548-DC886D3B14F2}"/>
                </a:ext>
              </a:extLst>
            </p:cNvPr>
            <p:cNvSpPr/>
            <p:nvPr/>
          </p:nvSpPr>
          <p:spPr>
            <a:xfrm>
              <a:off x="10814756" y="2068439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2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25192E14-BAD6-49C3-BA68-75997109C95C}"/>
              </a:ext>
            </a:extLst>
          </p:cNvPr>
          <p:cNvSpPr/>
          <p:nvPr/>
        </p:nvSpPr>
        <p:spPr>
          <a:xfrm>
            <a:off x="7565337" y="2756206"/>
            <a:ext cx="2717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실패 원인 분석</a:t>
            </a:r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1C90E520-DAF2-4026-9D5D-E5A6BF20ECDD}"/>
              </a:ext>
            </a:extLst>
          </p:cNvPr>
          <p:cNvGrpSpPr/>
          <p:nvPr/>
        </p:nvGrpSpPr>
        <p:grpSpPr>
          <a:xfrm>
            <a:off x="10301142" y="2624201"/>
            <a:ext cx="1210672" cy="1015663"/>
            <a:chOff x="10301142" y="3116767"/>
            <a:chExt cx="1210672" cy="1015663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A79255FA-8530-41A4-ACF2-32801F96C5EF}"/>
                </a:ext>
              </a:extLst>
            </p:cNvPr>
            <p:cNvSpPr/>
            <p:nvPr/>
          </p:nvSpPr>
          <p:spPr>
            <a:xfrm>
              <a:off x="10301142" y="3116767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B44C013B-AE1E-43E2-A213-9E0500141C92}"/>
                </a:ext>
              </a:extLst>
            </p:cNvPr>
            <p:cNvSpPr/>
            <p:nvPr/>
          </p:nvSpPr>
          <p:spPr>
            <a:xfrm>
              <a:off x="10814756" y="3116767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3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137EA967-CEA9-44DE-9294-0D152AA293B8}"/>
              </a:ext>
            </a:extLst>
          </p:cNvPr>
          <p:cNvSpPr/>
          <p:nvPr/>
        </p:nvSpPr>
        <p:spPr>
          <a:xfrm>
            <a:off x="7949625" y="3647151"/>
            <a:ext cx="2333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향후 추진 계획</a:t>
            </a:r>
          </a:p>
        </p:txBody>
      </p: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4AB0DD09-CB23-4BAF-BC24-EB6F01DC53B1}"/>
              </a:ext>
            </a:extLst>
          </p:cNvPr>
          <p:cNvGrpSpPr/>
          <p:nvPr/>
        </p:nvGrpSpPr>
        <p:grpSpPr>
          <a:xfrm>
            <a:off x="10301142" y="3515146"/>
            <a:ext cx="1210672" cy="1015663"/>
            <a:chOff x="10301142" y="4165095"/>
            <a:chExt cx="1210672" cy="1015663"/>
          </a:xfrm>
        </p:grpSpPr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5BACD705-F373-414B-9DF6-DEF1FA8C3AB5}"/>
                </a:ext>
              </a:extLst>
            </p:cNvPr>
            <p:cNvSpPr/>
            <p:nvPr/>
          </p:nvSpPr>
          <p:spPr>
            <a:xfrm>
              <a:off x="10301142" y="4165095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E00B334A-0471-4F75-BF07-598A70D97F6B}"/>
                </a:ext>
              </a:extLst>
            </p:cNvPr>
            <p:cNvSpPr/>
            <p:nvPr/>
          </p:nvSpPr>
          <p:spPr>
            <a:xfrm>
              <a:off x="10814756" y="4165095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4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D2C3B632-98AE-4CAD-B71A-D73025C66A5F}"/>
              </a:ext>
            </a:extLst>
          </p:cNvPr>
          <p:cNvSpPr/>
          <p:nvPr/>
        </p:nvSpPr>
        <p:spPr>
          <a:xfrm>
            <a:off x="7949625" y="5429042"/>
            <a:ext cx="2333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Q&amp;A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13F07551-29A4-4639-A911-B424F32D76F6}"/>
              </a:ext>
            </a:extLst>
          </p:cNvPr>
          <p:cNvGrpSpPr/>
          <p:nvPr/>
        </p:nvGrpSpPr>
        <p:grpSpPr>
          <a:xfrm>
            <a:off x="10301142" y="5297037"/>
            <a:ext cx="1210672" cy="1015663"/>
            <a:chOff x="10301142" y="5213423"/>
            <a:chExt cx="1210672" cy="1015663"/>
          </a:xfrm>
        </p:grpSpPr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0BC19931-8C3D-4639-977F-C85C4949EA05}"/>
                </a:ext>
              </a:extLst>
            </p:cNvPr>
            <p:cNvSpPr/>
            <p:nvPr/>
          </p:nvSpPr>
          <p:spPr>
            <a:xfrm>
              <a:off x="10301142" y="5213423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CA0C2AA5-CAD2-420A-9D8B-21303B7C479B}"/>
                </a:ext>
              </a:extLst>
            </p:cNvPr>
            <p:cNvSpPr/>
            <p:nvPr/>
          </p:nvSpPr>
          <p:spPr>
            <a:xfrm>
              <a:off x="10814756" y="5213423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6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A7B5F3E0-8716-4DBC-9C00-68995BAFCA3B}"/>
              </a:ext>
            </a:extLst>
          </p:cNvPr>
          <p:cNvSpPr/>
          <p:nvPr/>
        </p:nvSpPr>
        <p:spPr>
          <a:xfrm>
            <a:off x="7565337" y="4538096"/>
            <a:ext cx="2717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결과물 시연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49DDFBE-8672-4EFD-884A-371B8F87DAA3}"/>
              </a:ext>
            </a:extLst>
          </p:cNvPr>
          <p:cNvGrpSpPr/>
          <p:nvPr/>
        </p:nvGrpSpPr>
        <p:grpSpPr>
          <a:xfrm>
            <a:off x="10301142" y="4406091"/>
            <a:ext cx="1210672" cy="1015663"/>
            <a:chOff x="10301142" y="4165095"/>
            <a:chExt cx="1210672" cy="1015663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2D3DB05F-DB76-48E8-952F-C1DC6A611B94}"/>
                </a:ext>
              </a:extLst>
            </p:cNvPr>
            <p:cNvSpPr/>
            <p:nvPr/>
          </p:nvSpPr>
          <p:spPr>
            <a:xfrm>
              <a:off x="10301142" y="4165095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0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517F94A3-07EA-4EBA-B173-2752B7207790}"/>
                </a:ext>
              </a:extLst>
            </p:cNvPr>
            <p:cNvSpPr/>
            <p:nvPr/>
          </p:nvSpPr>
          <p:spPr>
            <a:xfrm>
              <a:off x="10814756" y="4165095"/>
              <a:ext cx="6970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5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60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687216-9C76-4F29-934C-F430DF40C5FA}"/>
              </a:ext>
            </a:extLst>
          </p:cNvPr>
          <p:cNvSpPr txBox="1"/>
          <p:nvPr/>
        </p:nvSpPr>
        <p:spPr>
          <a:xfrm>
            <a:off x="108999" y="578130"/>
            <a:ext cx="110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01.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01C6937-6973-47C6-8628-CC7050BC158A}"/>
              </a:ext>
            </a:extLst>
          </p:cNvPr>
          <p:cNvSpPr/>
          <p:nvPr/>
        </p:nvSpPr>
        <p:spPr>
          <a:xfrm>
            <a:off x="4472886" y="1162508"/>
            <a:ext cx="7350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팀원 소개</a:t>
            </a:r>
            <a:endParaRPr lang="en-US" altLang="ko-KR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8A2DE3A2-AD53-4BE7-9961-6DEFBBF5BB84}"/>
              </a:ext>
            </a:extLst>
          </p:cNvPr>
          <p:cNvSpPr/>
          <p:nvPr/>
        </p:nvSpPr>
        <p:spPr>
          <a:xfrm>
            <a:off x="1230789" y="578130"/>
            <a:ext cx="4094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프로젝트 개요</a:t>
            </a: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C0C02F1-5017-4501-9EEC-656A101CF9CD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7D453CE-908F-407D-9C61-0B46FC6717BE}"/>
              </a:ext>
            </a:extLst>
          </p:cNvPr>
          <p:cNvSpPr/>
          <p:nvPr/>
        </p:nvSpPr>
        <p:spPr>
          <a:xfrm>
            <a:off x="11922000" y="-1494"/>
            <a:ext cx="270000" cy="2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EBF2F78-677D-4194-899B-C1FDB5D4FC2A}"/>
              </a:ext>
            </a:extLst>
          </p:cNvPr>
          <p:cNvSpPr/>
          <p:nvPr/>
        </p:nvSpPr>
        <p:spPr>
          <a:xfrm>
            <a:off x="140610" y="377190"/>
            <a:ext cx="1237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Project outline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pic>
        <p:nvPicPr>
          <p:cNvPr id="27" name="_x276527992">
            <a:extLst>
              <a:ext uri="{FF2B5EF4-FFF2-40B4-BE49-F238E27FC236}">
                <a16:creationId xmlns:a16="http://schemas.microsoft.com/office/drawing/2014/main" id="{22DC8A4E-09D8-438E-9700-835DF47FD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35" y="1937315"/>
            <a:ext cx="1926963" cy="2513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_x276528568">
            <a:extLst>
              <a:ext uri="{FF2B5EF4-FFF2-40B4-BE49-F238E27FC236}">
                <a16:creationId xmlns:a16="http://schemas.microsoft.com/office/drawing/2014/main" id="{349E0B12-A63C-4AFA-BE9B-CE3D2988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50" y="1937315"/>
            <a:ext cx="1957415" cy="2513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_x276528784">
            <a:extLst>
              <a:ext uri="{FF2B5EF4-FFF2-40B4-BE49-F238E27FC236}">
                <a16:creationId xmlns:a16="http://schemas.microsoft.com/office/drawing/2014/main" id="{083DA7D3-B17D-429F-BA17-CECADA7E6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811" y="1935957"/>
            <a:ext cx="1957415" cy="2514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B020ECAB-0D00-4074-AB4F-D03053814A24}"/>
              </a:ext>
            </a:extLst>
          </p:cNvPr>
          <p:cNvSpPr/>
          <p:nvPr/>
        </p:nvSpPr>
        <p:spPr>
          <a:xfrm>
            <a:off x="1725722" y="5074450"/>
            <a:ext cx="1940777" cy="307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15422002</a:t>
            </a:r>
            <a:endParaRPr lang="ko-KR" altLang="en-US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98957584-E51C-4551-ABE9-4091C9F1BCA2}"/>
              </a:ext>
            </a:extLst>
          </p:cNvPr>
          <p:cNvSpPr/>
          <p:nvPr/>
        </p:nvSpPr>
        <p:spPr>
          <a:xfrm>
            <a:off x="1725722" y="4667214"/>
            <a:ext cx="1940776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팀원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1416CCD-8DBD-4C9B-8855-A281EFE931AA}"/>
              </a:ext>
            </a:extLst>
          </p:cNvPr>
          <p:cNvSpPr/>
          <p:nvPr/>
        </p:nvSpPr>
        <p:spPr>
          <a:xfrm>
            <a:off x="1732627" y="5481686"/>
            <a:ext cx="1933871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김민식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3FC9A89-5B29-4077-895C-244E2FA60F49}"/>
              </a:ext>
            </a:extLst>
          </p:cNvPr>
          <p:cNvSpPr/>
          <p:nvPr/>
        </p:nvSpPr>
        <p:spPr>
          <a:xfrm>
            <a:off x="1403549" y="5909382"/>
            <a:ext cx="258512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소스코드 작성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학습 데이터 수집 및 생성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프로그램 제작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CE63162A-0980-4201-AE6A-C3B8800C69E3}"/>
              </a:ext>
            </a:extLst>
          </p:cNvPr>
          <p:cNvSpPr/>
          <p:nvPr/>
        </p:nvSpPr>
        <p:spPr>
          <a:xfrm>
            <a:off x="5249650" y="5074450"/>
            <a:ext cx="1940777" cy="307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15422007</a:t>
            </a:r>
            <a:endParaRPr lang="ko-KR" altLang="en-US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3CBF9B7-3518-4048-983D-14253F14DBF1}"/>
              </a:ext>
            </a:extLst>
          </p:cNvPr>
          <p:cNvSpPr/>
          <p:nvPr/>
        </p:nvSpPr>
        <p:spPr>
          <a:xfrm>
            <a:off x="5249650" y="4667214"/>
            <a:ext cx="1940776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팀장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D7C508F-76A8-4873-96EF-C81C7F6BF994}"/>
              </a:ext>
            </a:extLst>
          </p:cNvPr>
          <p:cNvSpPr/>
          <p:nvPr/>
        </p:nvSpPr>
        <p:spPr>
          <a:xfrm>
            <a:off x="5256555" y="5481686"/>
            <a:ext cx="1933871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김태호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29C2C54-5B1F-4F52-BA27-35688B0C9405}"/>
              </a:ext>
            </a:extLst>
          </p:cNvPr>
          <p:cNvSpPr/>
          <p:nvPr/>
        </p:nvSpPr>
        <p:spPr>
          <a:xfrm>
            <a:off x="4935913" y="5888923"/>
            <a:ext cx="258512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소스코드 작성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학습 데이터 수집 및 생성</a:t>
            </a:r>
            <a:b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</a:b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진행 총괄 및 보고서 작성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6CC53CB1-7C9B-41E9-ACDA-75CD17B888F8}"/>
              </a:ext>
            </a:extLst>
          </p:cNvPr>
          <p:cNvSpPr/>
          <p:nvPr/>
        </p:nvSpPr>
        <p:spPr>
          <a:xfrm>
            <a:off x="8790450" y="5074450"/>
            <a:ext cx="1940777" cy="3077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15422016</a:t>
            </a:r>
            <a:endParaRPr lang="ko-KR" altLang="en-US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30D8C84B-013F-48B6-B02F-9C6CC47F7803}"/>
              </a:ext>
            </a:extLst>
          </p:cNvPr>
          <p:cNvSpPr/>
          <p:nvPr/>
        </p:nvSpPr>
        <p:spPr>
          <a:xfrm>
            <a:off x="8790450" y="4667214"/>
            <a:ext cx="1940776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팀원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C2BB8405-A9D9-4D4E-BCBA-3B77B1A9C12A}"/>
              </a:ext>
            </a:extLst>
          </p:cNvPr>
          <p:cNvSpPr/>
          <p:nvPr/>
        </p:nvSpPr>
        <p:spPr>
          <a:xfrm>
            <a:off x="8797355" y="5481686"/>
            <a:ext cx="1933871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오준석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F86BC8D-A3FF-4257-9112-776F7EF10379}"/>
              </a:ext>
            </a:extLst>
          </p:cNvPr>
          <p:cNvSpPr/>
          <p:nvPr/>
        </p:nvSpPr>
        <p:spPr>
          <a:xfrm>
            <a:off x="8468277" y="5909382"/>
            <a:ext cx="258512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단어구름</a:t>
            </a:r>
            <a:r>
              <a:rPr lang="en-US" altLang="ko-KR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소스코드 작성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학습 데이터 수집 및 생성</a:t>
            </a:r>
            <a:endParaRPr lang="en-US" altLang="ko-KR" sz="14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프로그램 제작</a:t>
            </a:r>
          </a:p>
        </p:txBody>
      </p:sp>
    </p:spTree>
    <p:extLst>
      <p:ext uri="{BB962C8B-B14F-4D97-AF65-F5344CB8AC3E}">
        <p14:creationId xmlns:p14="http://schemas.microsoft.com/office/powerpoint/2010/main" val="319976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>
            <a:extLst>
              <a:ext uri="{FF2B5EF4-FFF2-40B4-BE49-F238E27FC236}">
                <a16:creationId xmlns:a16="http://schemas.microsoft.com/office/drawing/2014/main" id="{20662487-CAB8-4F16-81DA-CD673B01B555}"/>
              </a:ext>
            </a:extLst>
          </p:cNvPr>
          <p:cNvGrpSpPr/>
          <p:nvPr/>
        </p:nvGrpSpPr>
        <p:grpSpPr>
          <a:xfrm>
            <a:off x="3934178" y="3900079"/>
            <a:ext cx="3089003" cy="308384"/>
            <a:chOff x="8823597" y="1076701"/>
            <a:chExt cx="3089003" cy="308384"/>
          </a:xfrm>
        </p:grpSpPr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8A16231F-DE50-44B6-9564-0703F12B1BA3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8823597" y="1376363"/>
              <a:ext cx="3089003" cy="8722"/>
            </a:xfrm>
            <a:prstGeom prst="line">
              <a:avLst/>
            </a:prstGeom>
            <a:solidFill>
              <a:srgbClr val="FAFAF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A54C7708-EFD2-48AC-9716-F3DF47DC1EE9}"/>
                </a:ext>
              </a:extLst>
            </p:cNvPr>
            <p:cNvCxnSpPr>
              <a:cxnSpLocks/>
            </p:cNvCxnSpPr>
            <p:nvPr/>
          </p:nvCxnSpPr>
          <p:spPr>
            <a:xfrm>
              <a:off x="11612938" y="1076701"/>
              <a:ext cx="299662" cy="299662"/>
            </a:xfrm>
            <a:prstGeom prst="line">
              <a:avLst/>
            </a:prstGeom>
            <a:solidFill>
              <a:srgbClr val="FAFAF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7" name="타원 76">
            <a:extLst>
              <a:ext uri="{FF2B5EF4-FFF2-40B4-BE49-F238E27FC236}">
                <a16:creationId xmlns:a16="http://schemas.microsoft.com/office/drawing/2014/main" id="{CA2CC48F-8ABC-47C3-BDB9-581B9C0B3C4E}"/>
              </a:ext>
            </a:extLst>
          </p:cNvPr>
          <p:cNvSpPr/>
          <p:nvPr/>
        </p:nvSpPr>
        <p:spPr>
          <a:xfrm>
            <a:off x="7209147" y="1986781"/>
            <a:ext cx="4402761" cy="4402761"/>
          </a:xfrm>
          <a:prstGeom prst="ellipse">
            <a:avLst/>
          </a:prstGeom>
          <a:solidFill>
            <a:srgbClr val="ECED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87216-9C76-4F29-934C-F430DF40C5FA}"/>
              </a:ext>
            </a:extLst>
          </p:cNvPr>
          <p:cNvSpPr txBox="1"/>
          <p:nvPr/>
        </p:nvSpPr>
        <p:spPr>
          <a:xfrm>
            <a:off x="108999" y="578130"/>
            <a:ext cx="110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01.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01C6937-6973-47C6-8628-CC7050BC158A}"/>
              </a:ext>
            </a:extLst>
          </p:cNvPr>
          <p:cNvSpPr/>
          <p:nvPr/>
        </p:nvSpPr>
        <p:spPr>
          <a:xfrm>
            <a:off x="4472886" y="1152203"/>
            <a:ext cx="73509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Scanner Cloud</a:t>
            </a:r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 기능 및 구조</a:t>
            </a:r>
            <a:endParaRPr lang="en-US" altLang="ko-KR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C2A0BF4E-1012-4B44-988D-C6DF1ED6A8F7}"/>
              </a:ext>
            </a:extLst>
          </p:cNvPr>
          <p:cNvSpPr/>
          <p:nvPr/>
        </p:nvSpPr>
        <p:spPr>
          <a:xfrm>
            <a:off x="636146" y="2009775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4321618-CA3D-4B47-A0D6-F7BDE6708D34}"/>
              </a:ext>
            </a:extLst>
          </p:cNvPr>
          <p:cNvSpPr/>
          <p:nvPr/>
        </p:nvSpPr>
        <p:spPr>
          <a:xfrm>
            <a:off x="2834834" y="2009775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57FFEBA-DCBB-4A7D-BCC9-8C85ABB0F8B7}"/>
              </a:ext>
            </a:extLst>
          </p:cNvPr>
          <p:cNvSpPr/>
          <p:nvPr/>
        </p:nvSpPr>
        <p:spPr>
          <a:xfrm>
            <a:off x="636146" y="4208463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9A5665D-EFE0-4EBA-B758-C381E0FD0865}"/>
              </a:ext>
            </a:extLst>
          </p:cNvPr>
          <p:cNvSpPr/>
          <p:nvPr/>
        </p:nvSpPr>
        <p:spPr>
          <a:xfrm>
            <a:off x="2834834" y="4208463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64275D6-6EA1-4964-9130-2A23F8D5F82E}"/>
              </a:ext>
            </a:extLst>
          </p:cNvPr>
          <p:cNvSpPr/>
          <p:nvPr/>
        </p:nvSpPr>
        <p:spPr>
          <a:xfrm>
            <a:off x="778113" y="2909064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0740D4C-B843-4AB3-AFBA-7C92CAAAEBAB}"/>
              </a:ext>
            </a:extLst>
          </p:cNvPr>
          <p:cNvSpPr/>
          <p:nvPr/>
        </p:nvSpPr>
        <p:spPr>
          <a:xfrm>
            <a:off x="2976801" y="2909064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단어구름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12F733D-89DA-4D53-8B04-A6B66C7EE320}"/>
              </a:ext>
            </a:extLst>
          </p:cNvPr>
          <p:cNvSpPr/>
          <p:nvPr/>
        </p:nvSpPr>
        <p:spPr>
          <a:xfrm>
            <a:off x="763599" y="5107752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데이터 학습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E7D18AF-70F8-4E80-800B-6171337425C7}"/>
              </a:ext>
            </a:extLst>
          </p:cNvPr>
          <p:cNvSpPr/>
          <p:nvPr/>
        </p:nvSpPr>
        <p:spPr>
          <a:xfrm>
            <a:off x="2962287" y="4953864"/>
            <a:ext cx="194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image 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및</a:t>
            </a:r>
            <a:b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</a:br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text 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저장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타원 75">
            <a:extLst>
              <a:ext uri="{FF2B5EF4-FFF2-40B4-BE49-F238E27FC236}">
                <a16:creationId xmlns:a16="http://schemas.microsoft.com/office/drawing/2014/main" id="{41F3C660-799D-4BF4-B238-F63371F59B43}"/>
              </a:ext>
            </a:extLst>
          </p:cNvPr>
          <p:cNvSpPr/>
          <p:nvPr/>
        </p:nvSpPr>
        <p:spPr>
          <a:xfrm>
            <a:off x="7161605" y="2012980"/>
            <a:ext cx="4402761" cy="4402761"/>
          </a:xfrm>
          <a:prstGeom prst="ellipse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5E9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8A2DE3A2-AD53-4BE7-9961-6DEFBBF5BB84}"/>
              </a:ext>
            </a:extLst>
          </p:cNvPr>
          <p:cNvSpPr/>
          <p:nvPr/>
        </p:nvSpPr>
        <p:spPr>
          <a:xfrm>
            <a:off x="1230789" y="578130"/>
            <a:ext cx="4094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프로젝트 개요</a:t>
            </a: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C0C02F1-5017-4501-9EEC-656A101CF9CD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부분 원형 52">
            <a:extLst>
              <a:ext uri="{FF2B5EF4-FFF2-40B4-BE49-F238E27FC236}">
                <a16:creationId xmlns:a16="http://schemas.microsoft.com/office/drawing/2014/main" id="{A8F74179-5EA7-45DE-8523-6C3C5A4A05D8}"/>
              </a:ext>
            </a:extLst>
          </p:cNvPr>
          <p:cNvSpPr/>
          <p:nvPr/>
        </p:nvSpPr>
        <p:spPr>
          <a:xfrm rot="18000000">
            <a:off x="7105356" y="2007062"/>
            <a:ext cx="4402800" cy="4402800"/>
          </a:xfrm>
          <a:prstGeom prst="pie">
            <a:avLst>
              <a:gd name="adj1" fmla="val 0"/>
              <a:gd name="adj2" fmla="val 10799810"/>
            </a:avLst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5E0FE7F7-37AE-401B-A94C-40C49312767A}"/>
              </a:ext>
            </a:extLst>
          </p:cNvPr>
          <p:cNvSpPr/>
          <p:nvPr/>
        </p:nvSpPr>
        <p:spPr>
          <a:xfrm>
            <a:off x="7764998" y="3587996"/>
            <a:ext cx="3195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Scanner Cloud</a:t>
            </a:r>
            <a:endParaRPr lang="ko-KR" altLang="en-US" sz="3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7D453CE-908F-407D-9C61-0B46FC6717BE}"/>
              </a:ext>
            </a:extLst>
          </p:cNvPr>
          <p:cNvSpPr/>
          <p:nvPr/>
        </p:nvSpPr>
        <p:spPr>
          <a:xfrm>
            <a:off x="11922000" y="-1494"/>
            <a:ext cx="27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2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EBF2F78-677D-4194-899B-C1FDB5D4FC2A}"/>
              </a:ext>
            </a:extLst>
          </p:cNvPr>
          <p:cNvSpPr/>
          <p:nvPr/>
        </p:nvSpPr>
        <p:spPr>
          <a:xfrm>
            <a:off x="140610" y="377190"/>
            <a:ext cx="1237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Project outline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1750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F7F8C961-2475-465D-94A5-C6CD7D9348D6}"/>
              </a:ext>
            </a:extLst>
          </p:cNvPr>
          <p:cNvSpPr/>
          <p:nvPr/>
        </p:nvSpPr>
        <p:spPr>
          <a:xfrm>
            <a:off x="9321769" y="3121546"/>
            <a:ext cx="2198688" cy="3295687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D991638-EF58-4DD8-A906-31D41F480D59}"/>
              </a:ext>
            </a:extLst>
          </p:cNvPr>
          <p:cNvSpPr/>
          <p:nvPr/>
        </p:nvSpPr>
        <p:spPr>
          <a:xfrm>
            <a:off x="9305826" y="6314303"/>
            <a:ext cx="2244245" cy="102930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225565C6-5429-4FA4-81FB-C6CEA8907D39}"/>
              </a:ext>
            </a:extLst>
          </p:cNvPr>
          <p:cNvSpPr/>
          <p:nvPr/>
        </p:nvSpPr>
        <p:spPr>
          <a:xfrm>
            <a:off x="9321769" y="4468091"/>
            <a:ext cx="2198688" cy="89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단어구름 생성 및 저장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( ✓ )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단어의 빈도 수에 따라 크기로 표기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✓ )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73B3358-D6EC-4DC4-AFC1-1F8B82A84569}"/>
              </a:ext>
            </a:extLst>
          </p:cNvPr>
          <p:cNvSpPr/>
          <p:nvPr/>
        </p:nvSpPr>
        <p:spPr>
          <a:xfrm>
            <a:off x="6455511" y="3121546"/>
            <a:ext cx="2198688" cy="3295687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E23BED87-1CB2-4926-89FC-4D48C51BFB30}"/>
              </a:ext>
            </a:extLst>
          </p:cNvPr>
          <p:cNvSpPr/>
          <p:nvPr/>
        </p:nvSpPr>
        <p:spPr>
          <a:xfrm>
            <a:off x="3528983" y="3112592"/>
            <a:ext cx="2198688" cy="3295687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7AD0993C-A0A0-4F5D-8115-848961FD0991}"/>
              </a:ext>
            </a:extLst>
          </p:cNvPr>
          <p:cNvSpPr/>
          <p:nvPr/>
        </p:nvSpPr>
        <p:spPr>
          <a:xfrm>
            <a:off x="3513040" y="6305349"/>
            <a:ext cx="2244245" cy="102930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E0EF6213-47A7-4F84-A28A-EFEA557A380E}"/>
              </a:ext>
            </a:extLst>
          </p:cNvPr>
          <p:cNvSpPr/>
          <p:nvPr/>
        </p:nvSpPr>
        <p:spPr>
          <a:xfrm>
            <a:off x="3528983" y="4459137"/>
            <a:ext cx="2198688" cy="144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인쇄체 데이터 학습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✓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손글씨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데이터 학습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X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Text in  the Wild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데이터 학습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X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 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학습 데이터 적용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일부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)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3525270D-D0FB-4D62-AFAF-91E06ACE3D04}"/>
              </a:ext>
            </a:extLst>
          </p:cNvPr>
          <p:cNvSpPr/>
          <p:nvPr/>
        </p:nvSpPr>
        <p:spPr>
          <a:xfrm>
            <a:off x="616126" y="3112592"/>
            <a:ext cx="2198688" cy="3295687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F904B2B-B08C-4CCA-8847-CBFDA5F0ACBD}"/>
              </a:ext>
            </a:extLst>
          </p:cNvPr>
          <p:cNvSpPr/>
          <p:nvPr/>
        </p:nvSpPr>
        <p:spPr>
          <a:xfrm>
            <a:off x="620203" y="6305349"/>
            <a:ext cx="2244245" cy="102930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C2A0BF4E-1012-4B44-988D-C6DF1ED6A8F7}"/>
              </a:ext>
            </a:extLst>
          </p:cNvPr>
          <p:cNvSpPr/>
          <p:nvPr/>
        </p:nvSpPr>
        <p:spPr>
          <a:xfrm>
            <a:off x="636146" y="2009775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4321618-CA3D-4B47-A0D6-F7BDE6708D34}"/>
              </a:ext>
            </a:extLst>
          </p:cNvPr>
          <p:cNvSpPr/>
          <p:nvPr/>
        </p:nvSpPr>
        <p:spPr>
          <a:xfrm>
            <a:off x="9314657" y="2007491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57FFEBA-DCBB-4A7D-BCC9-8C85ABB0F8B7}"/>
              </a:ext>
            </a:extLst>
          </p:cNvPr>
          <p:cNvSpPr/>
          <p:nvPr/>
        </p:nvSpPr>
        <p:spPr>
          <a:xfrm>
            <a:off x="3528983" y="2007491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9A5665D-EFE0-4EBA-B758-C381E0FD0865}"/>
              </a:ext>
            </a:extLst>
          </p:cNvPr>
          <p:cNvSpPr/>
          <p:nvPr/>
        </p:nvSpPr>
        <p:spPr>
          <a:xfrm>
            <a:off x="6455483" y="2007491"/>
            <a:ext cx="2198688" cy="2198688"/>
          </a:xfrm>
          <a:prstGeom prst="ellipse">
            <a:avLst/>
          </a:prstGeom>
          <a:solidFill>
            <a:srgbClr val="FAFAF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64275D6-6EA1-4964-9130-2A23F8D5F82E}"/>
              </a:ext>
            </a:extLst>
          </p:cNvPr>
          <p:cNvSpPr/>
          <p:nvPr/>
        </p:nvSpPr>
        <p:spPr>
          <a:xfrm>
            <a:off x="778113" y="2909064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 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관련 기능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0740D4C-B843-4AB3-AFBA-7C92CAAAEBAB}"/>
              </a:ext>
            </a:extLst>
          </p:cNvPr>
          <p:cNvSpPr/>
          <p:nvPr/>
        </p:nvSpPr>
        <p:spPr>
          <a:xfrm>
            <a:off x="9456624" y="2906780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단어구름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12F733D-89DA-4D53-8B04-A6B66C7EE320}"/>
              </a:ext>
            </a:extLst>
          </p:cNvPr>
          <p:cNvSpPr/>
          <p:nvPr/>
        </p:nvSpPr>
        <p:spPr>
          <a:xfrm>
            <a:off x="3656436" y="2906780"/>
            <a:ext cx="1943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데이터 학습 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E7D18AF-70F8-4E80-800B-6171337425C7}"/>
              </a:ext>
            </a:extLst>
          </p:cNvPr>
          <p:cNvSpPr/>
          <p:nvPr/>
        </p:nvSpPr>
        <p:spPr>
          <a:xfrm>
            <a:off x="6589799" y="2884964"/>
            <a:ext cx="194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이미지 및 텍스트 저장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C0C02F1-5017-4501-9EEC-656A101CF9CD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7D453CE-908F-407D-9C61-0B46FC6717BE}"/>
              </a:ext>
            </a:extLst>
          </p:cNvPr>
          <p:cNvSpPr/>
          <p:nvPr/>
        </p:nvSpPr>
        <p:spPr>
          <a:xfrm>
            <a:off x="11922000" y="-1494"/>
            <a:ext cx="27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F92C7-67DD-43E5-B2B4-8E5A8D8A40AB}"/>
              </a:ext>
            </a:extLst>
          </p:cNvPr>
          <p:cNvSpPr txBox="1"/>
          <p:nvPr/>
        </p:nvSpPr>
        <p:spPr>
          <a:xfrm>
            <a:off x="261399" y="730530"/>
            <a:ext cx="1109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02.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A2AF259-BE28-47DB-81E4-A73CBA5D0DBA}"/>
              </a:ext>
            </a:extLst>
          </p:cNvPr>
          <p:cNvSpPr/>
          <p:nvPr/>
        </p:nvSpPr>
        <p:spPr>
          <a:xfrm>
            <a:off x="4466830" y="867199"/>
            <a:ext cx="73509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목표 대비 달성 현황</a:t>
            </a:r>
            <a:endParaRPr lang="en-US" altLang="ko-KR" sz="10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algn="r" latinLnBrk="0"/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완료 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= ✓</a:t>
            </a:r>
          </a:p>
          <a:p>
            <a:pPr algn="r" latinLnBrk="0"/>
            <a:r>
              <a:rPr lang="ko-KR" altLang="en-US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미완 </a:t>
            </a:r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= X 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796CD63-DC27-4027-9FF2-16D279B2F505}"/>
              </a:ext>
            </a:extLst>
          </p:cNvPr>
          <p:cNvSpPr/>
          <p:nvPr/>
        </p:nvSpPr>
        <p:spPr>
          <a:xfrm>
            <a:off x="293010" y="529590"/>
            <a:ext cx="1551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Report on Progress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CA7E60A3-FDFB-427F-88B7-5C29ECEE8CF8}"/>
              </a:ext>
            </a:extLst>
          </p:cNvPr>
          <p:cNvSpPr/>
          <p:nvPr/>
        </p:nvSpPr>
        <p:spPr>
          <a:xfrm>
            <a:off x="1383189" y="730530"/>
            <a:ext cx="3858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진행 사항 보고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528E023-5FFE-40B3-91DC-7B5B2C356E2A}"/>
              </a:ext>
            </a:extLst>
          </p:cNvPr>
          <p:cNvSpPr/>
          <p:nvPr/>
        </p:nvSpPr>
        <p:spPr>
          <a:xfrm>
            <a:off x="636146" y="4459137"/>
            <a:ext cx="2198688" cy="117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 ( ✓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사진 불러오기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✓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단축키 사용 및 설정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X )</a:t>
            </a: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캡쳐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△ )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B21EEE06-4D86-4F69-9BCE-52C5111E4301}"/>
              </a:ext>
            </a:extLst>
          </p:cNvPr>
          <p:cNvSpPr/>
          <p:nvPr/>
        </p:nvSpPr>
        <p:spPr>
          <a:xfrm>
            <a:off x="6439568" y="6314303"/>
            <a:ext cx="2244245" cy="102930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D80D5504-FE5A-4C99-962C-D4C672ABF054}"/>
              </a:ext>
            </a:extLst>
          </p:cNvPr>
          <p:cNvSpPr/>
          <p:nvPr/>
        </p:nvSpPr>
        <p:spPr>
          <a:xfrm>
            <a:off x="6455511" y="4468091"/>
            <a:ext cx="2198688" cy="61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이미지 저장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✓ )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171450" indent="-171450" latinLnBrk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텍스트 변환 저장 </a:t>
            </a:r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( ✓ )</a:t>
            </a: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6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BFD73A8E-E4A1-4DE2-A0EC-99C5D20EEF39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4EEEADF-E1C5-458B-B39B-CB1BAEACF4BC}"/>
              </a:ext>
            </a:extLst>
          </p:cNvPr>
          <p:cNvGrpSpPr/>
          <p:nvPr/>
        </p:nvGrpSpPr>
        <p:grpSpPr>
          <a:xfrm>
            <a:off x="5634226" y="2024079"/>
            <a:ext cx="5933338" cy="1404920"/>
            <a:chOff x="5634226" y="2024079"/>
            <a:chExt cx="5933338" cy="1716608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AA2F4E91-EDFD-4D3E-84CE-0C7AE1E2281D}"/>
                </a:ext>
              </a:extLst>
            </p:cNvPr>
            <p:cNvSpPr/>
            <p:nvPr/>
          </p:nvSpPr>
          <p:spPr>
            <a:xfrm rot="16200000">
              <a:off x="7742591" y="-84286"/>
              <a:ext cx="1716607" cy="5933338"/>
            </a:xfrm>
            <a:prstGeom prst="rect">
              <a:avLst/>
            </a:prstGeom>
            <a:solidFill>
              <a:srgbClr val="ECEDE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0D5D96E-217F-4B90-9315-08499F3A23F1}"/>
                </a:ext>
              </a:extLst>
            </p:cNvPr>
            <p:cNvSpPr/>
            <p:nvPr/>
          </p:nvSpPr>
          <p:spPr>
            <a:xfrm rot="16200000">
              <a:off x="4813618" y="2844688"/>
              <a:ext cx="1716607" cy="75391"/>
            </a:xfrm>
            <a:prstGeom prst="rect">
              <a:avLst/>
            </a:prstGeom>
            <a:solidFill>
              <a:srgbClr val="5E9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8CA2CB5-593B-436F-A072-4575B7208A8E}"/>
              </a:ext>
            </a:extLst>
          </p:cNvPr>
          <p:cNvGrpSpPr/>
          <p:nvPr/>
        </p:nvGrpSpPr>
        <p:grpSpPr>
          <a:xfrm>
            <a:off x="5634226" y="3516590"/>
            <a:ext cx="5933338" cy="1404920"/>
            <a:chOff x="5634226" y="2024079"/>
            <a:chExt cx="5933338" cy="1716608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1AA9718-529A-4F18-9FBD-8F1DC38461F1}"/>
                </a:ext>
              </a:extLst>
            </p:cNvPr>
            <p:cNvSpPr/>
            <p:nvPr/>
          </p:nvSpPr>
          <p:spPr>
            <a:xfrm rot="16200000">
              <a:off x="7742591" y="-84286"/>
              <a:ext cx="1716607" cy="5933338"/>
            </a:xfrm>
            <a:prstGeom prst="rect">
              <a:avLst/>
            </a:prstGeom>
            <a:solidFill>
              <a:srgbClr val="ECEDE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380DFC60-5914-4419-B44A-509E65928F5B}"/>
                </a:ext>
              </a:extLst>
            </p:cNvPr>
            <p:cNvSpPr/>
            <p:nvPr/>
          </p:nvSpPr>
          <p:spPr>
            <a:xfrm rot="16200000">
              <a:off x="4813618" y="2844688"/>
              <a:ext cx="1716607" cy="75391"/>
            </a:xfrm>
            <a:prstGeom prst="rect">
              <a:avLst/>
            </a:prstGeom>
            <a:solidFill>
              <a:srgbClr val="5E9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0559871-7C28-4365-BF03-DB87D9200DD2}"/>
              </a:ext>
            </a:extLst>
          </p:cNvPr>
          <p:cNvGrpSpPr/>
          <p:nvPr/>
        </p:nvGrpSpPr>
        <p:grpSpPr>
          <a:xfrm>
            <a:off x="5634225" y="5023390"/>
            <a:ext cx="5933338" cy="1404920"/>
            <a:chOff x="5634226" y="2024079"/>
            <a:chExt cx="5933338" cy="1716608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2A04B22D-10B9-4881-B62C-72FE2F367250}"/>
                </a:ext>
              </a:extLst>
            </p:cNvPr>
            <p:cNvSpPr/>
            <p:nvPr/>
          </p:nvSpPr>
          <p:spPr>
            <a:xfrm rot="16200000">
              <a:off x="7742591" y="-84286"/>
              <a:ext cx="1716607" cy="5933338"/>
            </a:xfrm>
            <a:prstGeom prst="rect">
              <a:avLst/>
            </a:prstGeom>
            <a:solidFill>
              <a:srgbClr val="ECEDE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310A4D17-62D2-4E7C-ADD6-CAE534AEBD0F}"/>
                </a:ext>
              </a:extLst>
            </p:cNvPr>
            <p:cNvSpPr/>
            <p:nvPr/>
          </p:nvSpPr>
          <p:spPr>
            <a:xfrm rot="16200000">
              <a:off x="4813618" y="2844688"/>
              <a:ext cx="1716607" cy="75391"/>
            </a:xfrm>
            <a:prstGeom prst="rect">
              <a:avLst/>
            </a:prstGeom>
            <a:solidFill>
              <a:srgbClr val="5E9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CAB752E-A0A2-44AF-B060-46E959534C97}"/>
              </a:ext>
            </a:extLst>
          </p:cNvPr>
          <p:cNvGrpSpPr/>
          <p:nvPr/>
        </p:nvGrpSpPr>
        <p:grpSpPr>
          <a:xfrm>
            <a:off x="5859170" y="2024079"/>
            <a:ext cx="3366352" cy="584775"/>
            <a:chOff x="6497345" y="2185162"/>
            <a:chExt cx="3366352" cy="584775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561837F6-3F44-49D6-804F-DBF6FB863C6C}"/>
                </a:ext>
              </a:extLst>
            </p:cNvPr>
            <p:cNvSpPr/>
            <p:nvPr/>
          </p:nvSpPr>
          <p:spPr>
            <a:xfrm>
              <a:off x="6497345" y="2423316"/>
              <a:ext cx="3366352" cy="238155"/>
            </a:xfrm>
            <a:prstGeom prst="rect">
              <a:avLst/>
            </a:prstGeom>
            <a:solidFill>
              <a:srgbClr val="5E97E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EA8628C9-8307-43E4-A15B-AB3EB97C124A}"/>
                </a:ext>
              </a:extLst>
            </p:cNvPr>
            <p:cNvSpPr/>
            <p:nvPr/>
          </p:nvSpPr>
          <p:spPr>
            <a:xfrm>
              <a:off x="6989191" y="2368340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214BB46D-4989-4DE3-AB3A-A5E048A914DD}"/>
                </a:ext>
              </a:extLst>
            </p:cNvPr>
            <p:cNvGrpSpPr/>
            <p:nvPr/>
          </p:nvGrpSpPr>
          <p:grpSpPr>
            <a:xfrm>
              <a:off x="6506614" y="2185162"/>
              <a:ext cx="557358" cy="584775"/>
              <a:chOff x="10301142" y="1020111"/>
              <a:chExt cx="1210672" cy="584775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3D0318D6-EBDA-4EDF-9DE0-45BF168DE50B}"/>
                  </a:ext>
                </a:extLst>
              </p:cNvPr>
              <p:cNvSpPr/>
              <p:nvPr/>
            </p:nvSpPr>
            <p:spPr>
              <a:xfrm>
                <a:off x="10301142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0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C52C0CA4-3A5B-4864-B739-CF1DFE8CFDEB}"/>
                  </a:ext>
                </a:extLst>
              </p:cNvPr>
              <p:cNvSpPr/>
              <p:nvPr/>
            </p:nvSpPr>
            <p:spPr>
              <a:xfrm>
                <a:off x="10814756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D8228BEC-1722-40B7-BB91-CD3CF6A8A84A}"/>
              </a:ext>
            </a:extLst>
          </p:cNvPr>
          <p:cNvGrpSpPr/>
          <p:nvPr/>
        </p:nvGrpSpPr>
        <p:grpSpPr>
          <a:xfrm>
            <a:off x="5859169" y="3516590"/>
            <a:ext cx="4286637" cy="584775"/>
            <a:chOff x="6497344" y="2185162"/>
            <a:chExt cx="4286637" cy="584775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DCE8FA21-E466-4C0A-A531-AA6AA959B32E}"/>
                </a:ext>
              </a:extLst>
            </p:cNvPr>
            <p:cNvSpPr/>
            <p:nvPr/>
          </p:nvSpPr>
          <p:spPr>
            <a:xfrm>
              <a:off x="6497344" y="2423316"/>
              <a:ext cx="4286637" cy="238155"/>
            </a:xfrm>
            <a:prstGeom prst="rect">
              <a:avLst/>
            </a:prstGeom>
            <a:solidFill>
              <a:srgbClr val="5E97E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68BB5E50-58A5-42B6-9840-B50B9BD56C51}"/>
                </a:ext>
              </a:extLst>
            </p:cNvPr>
            <p:cNvSpPr/>
            <p:nvPr/>
          </p:nvSpPr>
          <p:spPr>
            <a:xfrm>
              <a:off x="6989191" y="2368340"/>
              <a:ext cx="34900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위와 이어지는 학습 데이터 적용의 문제 </a:t>
              </a:r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4077BEFA-870E-42C1-8D0E-9BBF83C20AF9}"/>
                </a:ext>
              </a:extLst>
            </p:cNvPr>
            <p:cNvGrpSpPr/>
            <p:nvPr/>
          </p:nvGrpSpPr>
          <p:grpSpPr>
            <a:xfrm>
              <a:off x="6506614" y="2185162"/>
              <a:ext cx="557358" cy="584775"/>
              <a:chOff x="10301142" y="1020111"/>
              <a:chExt cx="1210672" cy="584775"/>
            </a:xfrm>
          </p:grpSpPr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71C2F22E-3DD4-432A-8CE6-A104E5A3D6E6}"/>
                  </a:ext>
                </a:extLst>
              </p:cNvPr>
              <p:cNvSpPr/>
              <p:nvPr/>
            </p:nvSpPr>
            <p:spPr>
              <a:xfrm>
                <a:off x="10301142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0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D0F19321-2B2D-428B-8ED9-E58A70EC108E}"/>
                  </a:ext>
                </a:extLst>
              </p:cNvPr>
              <p:cNvSpPr/>
              <p:nvPr/>
            </p:nvSpPr>
            <p:spPr>
              <a:xfrm>
                <a:off x="10814756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2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0AE7C320-9001-4C90-9CE3-8F7BCB6ABDD2}"/>
              </a:ext>
            </a:extLst>
          </p:cNvPr>
          <p:cNvGrpSpPr/>
          <p:nvPr/>
        </p:nvGrpSpPr>
        <p:grpSpPr>
          <a:xfrm>
            <a:off x="5859170" y="5020579"/>
            <a:ext cx="2560929" cy="584775"/>
            <a:chOff x="6497345" y="2185162"/>
            <a:chExt cx="2560929" cy="584775"/>
          </a:xfrm>
        </p:grpSpPr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D2528159-79BA-4BA4-A892-86796D27BC44}"/>
                </a:ext>
              </a:extLst>
            </p:cNvPr>
            <p:cNvSpPr/>
            <p:nvPr/>
          </p:nvSpPr>
          <p:spPr>
            <a:xfrm>
              <a:off x="6497345" y="2423316"/>
              <a:ext cx="1328283" cy="238155"/>
            </a:xfrm>
            <a:prstGeom prst="rect">
              <a:avLst/>
            </a:prstGeom>
            <a:solidFill>
              <a:srgbClr val="5E97E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3FE9A73A-A2BD-4089-9827-DA06EC506B41}"/>
                </a:ext>
              </a:extLst>
            </p:cNvPr>
            <p:cNvSpPr/>
            <p:nvPr/>
          </p:nvSpPr>
          <p:spPr>
            <a:xfrm>
              <a:off x="6989191" y="2368340"/>
              <a:ext cx="20690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속단</a:t>
              </a:r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64BE83EE-3078-40D9-A7E4-C58A186166EB}"/>
                </a:ext>
              </a:extLst>
            </p:cNvPr>
            <p:cNvGrpSpPr/>
            <p:nvPr/>
          </p:nvGrpSpPr>
          <p:grpSpPr>
            <a:xfrm>
              <a:off x="6506614" y="2185162"/>
              <a:ext cx="557358" cy="584775"/>
              <a:chOff x="10301142" y="1020111"/>
              <a:chExt cx="1210672" cy="584775"/>
            </a:xfrm>
          </p:grpSpPr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32EB067-90F1-44B6-AF57-F578195CBC3E}"/>
                  </a:ext>
                </a:extLst>
              </p:cNvPr>
              <p:cNvSpPr/>
              <p:nvPr/>
            </p:nvSpPr>
            <p:spPr>
              <a:xfrm>
                <a:off x="10301142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0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3A37D83F-31EC-4120-9FF5-B89B768898D3}"/>
                  </a:ext>
                </a:extLst>
              </p:cNvPr>
              <p:cNvSpPr/>
              <p:nvPr/>
            </p:nvSpPr>
            <p:spPr>
              <a:xfrm>
                <a:off x="10814756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3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1775DA9F-3EA7-4E57-9173-012D2E04065B}"/>
              </a:ext>
            </a:extLst>
          </p:cNvPr>
          <p:cNvGrpSpPr/>
          <p:nvPr/>
        </p:nvGrpSpPr>
        <p:grpSpPr>
          <a:xfrm>
            <a:off x="6360036" y="2589994"/>
            <a:ext cx="5207527" cy="793285"/>
            <a:chOff x="6360036" y="2561738"/>
            <a:chExt cx="5207527" cy="793285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2478AA96-1065-44EE-97E9-626C652C1E1C}"/>
                </a:ext>
              </a:extLst>
            </p:cNvPr>
            <p:cNvSpPr/>
            <p:nvPr/>
          </p:nvSpPr>
          <p:spPr>
            <a:xfrm>
              <a:off x="6360036" y="2561738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데이터 학습을 하려면 이미지 및 텍스트를 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BOX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형식으로 변환 해야함</a:t>
              </a:r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5F56CE8D-9049-45F9-A906-C127435C6709}"/>
                </a:ext>
              </a:extLst>
            </p:cNvPr>
            <p:cNvSpPr/>
            <p:nvPr/>
          </p:nvSpPr>
          <p:spPr>
            <a:xfrm>
              <a:off x="6360036" y="2819881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이 과정에서 이미지는 오로지 </a:t>
              </a:r>
              <a:r>
                <a:rPr lang="en-US" altLang="ko-KR" sz="12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tif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형식으로만 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BOX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형식으로 변환시킬 수 있음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145A590C-0FE5-4B39-AD3A-6990F65C938E}"/>
                </a:ext>
              </a:extLst>
            </p:cNvPr>
            <p:cNvSpPr/>
            <p:nvPr/>
          </p:nvSpPr>
          <p:spPr>
            <a:xfrm>
              <a:off x="6360036" y="3078024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이미지를 하나씩 반복 작업 해야 하며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,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적용할 때도 하나씩 추가 해야 하는 문제 </a:t>
              </a: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5E9C0599-3305-42F3-B501-2ADBDFBAD2AF}"/>
              </a:ext>
            </a:extLst>
          </p:cNvPr>
          <p:cNvGrpSpPr/>
          <p:nvPr/>
        </p:nvGrpSpPr>
        <p:grpSpPr>
          <a:xfrm>
            <a:off x="6360036" y="4082505"/>
            <a:ext cx="5207527" cy="793285"/>
            <a:chOff x="6360036" y="2561738"/>
            <a:chExt cx="5207527" cy="793285"/>
          </a:xfrm>
        </p:grpSpPr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83738CC6-15C3-40A4-8634-5A6E42D2E0A5}"/>
                </a:ext>
              </a:extLst>
            </p:cNvPr>
            <p:cNvSpPr/>
            <p:nvPr/>
          </p:nvSpPr>
          <p:spPr>
            <a:xfrm>
              <a:off x="6360036" y="2561738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정보수집으로 구한 데이터를 활용할 수가 없음</a:t>
              </a: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1025273E-9772-4694-B7D4-A0BB4AEE06BB}"/>
                </a:ext>
              </a:extLst>
            </p:cNvPr>
            <p:cNvSpPr/>
            <p:nvPr/>
          </p:nvSpPr>
          <p:spPr>
            <a:xfrm>
              <a:off x="6360036" y="2819881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BOX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형식으로 하나하나 작업하고 추가하기는 불가능</a:t>
              </a: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48F378A7-AE4A-4530-BA99-7D333D8F5EED}"/>
                </a:ext>
              </a:extLst>
            </p:cNvPr>
            <p:cNvSpPr/>
            <p:nvPr/>
          </p:nvSpPr>
          <p:spPr>
            <a:xfrm>
              <a:off x="6360036" y="3078024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음절로 만든 데이터가 있지만 활용할 수가 없어서 음절 인식기에 사용</a:t>
              </a: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D70D3C3D-31C3-4F5B-A075-491ADDFA9AF3}"/>
              </a:ext>
            </a:extLst>
          </p:cNvPr>
          <p:cNvGrpSpPr/>
          <p:nvPr/>
        </p:nvGrpSpPr>
        <p:grpSpPr>
          <a:xfrm>
            <a:off x="6360036" y="5586494"/>
            <a:ext cx="5207527" cy="535142"/>
            <a:chOff x="6360036" y="2561738"/>
            <a:chExt cx="5207527" cy="535142"/>
          </a:xfrm>
        </p:grpSpPr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95D60C98-A748-4B6D-94C8-2E0FFB0C20C8}"/>
                </a:ext>
              </a:extLst>
            </p:cNvPr>
            <p:cNvSpPr/>
            <p:nvPr/>
          </p:nvSpPr>
          <p:spPr>
            <a:xfrm>
              <a:off x="6360036" y="2561738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세세하게 알아보고 결정 해야 하는 문제를 속단하여 위의 문제가 발생</a:t>
              </a: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B0EFE000-D087-4AFD-9787-830AE14F5095}"/>
                </a:ext>
              </a:extLst>
            </p:cNvPr>
            <p:cNvSpPr/>
            <p:nvPr/>
          </p:nvSpPr>
          <p:spPr>
            <a:xfrm>
              <a:off x="6360036" y="2819881"/>
              <a:ext cx="52075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반복되는 판단 오류로 미완성하는 결과까지 오게 됨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1C252B8-3E67-4565-80C3-9A4268443E14}"/>
              </a:ext>
            </a:extLst>
          </p:cNvPr>
          <p:cNvSpPr txBox="1"/>
          <p:nvPr/>
        </p:nvSpPr>
        <p:spPr>
          <a:xfrm>
            <a:off x="108999" y="57813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03.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2C5937E6-2462-4745-9596-9619868B2AC5}"/>
              </a:ext>
            </a:extLst>
          </p:cNvPr>
          <p:cNvSpPr/>
          <p:nvPr/>
        </p:nvSpPr>
        <p:spPr>
          <a:xfrm>
            <a:off x="140610" y="377190"/>
            <a:ext cx="1759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Failure Cause Analysis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BFE3D044-9996-4114-B7DA-77E69D86BFD7}"/>
              </a:ext>
            </a:extLst>
          </p:cNvPr>
          <p:cNvSpPr/>
          <p:nvPr/>
        </p:nvSpPr>
        <p:spPr>
          <a:xfrm>
            <a:off x="1230789" y="578130"/>
            <a:ext cx="3858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실패 원인 분석</a:t>
            </a:r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617E4002-4B15-4058-8118-4A978A31DB16}"/>
              </a:ext>
            </a:extLst>
          </p:cNvPr>
          <p:cNvSpPr/>
          <p:nvPr/>
        </p:nvSpPr>
        <p:spPr>
          <a:xfrm>
            <a:off x="300268" y="1997880"/>
            <a:ext cx="4402761" cy="4402761"/>
          </a:xfrm>
          <a:prstGeom prst="ellipse">
            <a:avLst/>
          </a:prstGeom>
          <a:solidFill>
            <a:srgbClr val="ECED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4" name="타원 73">
            <a:extLst>
              <a:ext uri="{FF2B5EF4-FFF2-40B4-BE49-F238E27FC236}">
                <a16:creationId xmlns:a16="http://schemas.microsoft.com/office/drawing/2014/main" id="{CBB768A6-0E16-45D2-AAB5-75F6FBAB88FD}"/>
              </a:ext>
            </a:extLst>
          </p:cNvPr>
          <p:cNvSpPr/>
          <p:nvPr/>
        </p:nvSpPr>
        <p:spPr>
          <a:xfrm>
            <a:off x="252726" y="2024079"/>
            <a:ext cx="4402761" cy="4402761"/>
          </a:xfrm>
          <a:prstGeom prst="ellipse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5E9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C0B028A4-895D-4232-B3D6-EB72F385FA9E}"/>
              </a:ext>
            </a:extLst>
          </p:cNvPr>
          <p:cNvSpPr/>
          <p:nvPr/>
        </p:nvSpPr>
        <p:spPr>
          <a:xfrm>
            <a:off x="856119" y="3599095"/>
            <a:ext cx="3195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Scanner Cloud</a:t>
            </a:r>
            <a:endParaRPr lang="ko-KR" altLang="en-US" sz="3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B72C223-0B84-48F0-A5C2-C6507BD86059}"/>
              </a:ext>
            </a:extLst>
          </p:cNvPr>
          <p:cNvGrpSpPr/>
          <p:nvPr/>
        </p:nvGrpSpPr>
        <p:grpSpPr>
          <a:xfrm>
            <a:off x="4494002" y="2725602"/>
            <a:ext cx="1141663" cy="705271"/>
            <a:chOff x="4492563" y="2726539"/>
            <a:chExt cx="1141663" cy="705271"/>
          </a:xfrm>
        </p:grpSpPr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BDD3CC69-0364-40F3-8CC5-4D9BCF70F1BA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66" y="2726539"/>
              <a:ext cx="428560" cy="0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7D431F5A-B42C-485A-BB59-BC698E5AA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2563" y="2726539"/>
              <a:ext cx="713103" cy="705271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1E378F6E-6208-47EF-835E-0B119B52D34B}"/>
              </a:ext>
            </a:extLst>
          </p:cNvPr>
          <p:cNvCxnSpPr>
            <a:cxnSpLocks/>
          </p:cNvCxnSpPr>
          <p:nvPr/>
        </p:nvCxnSpPr>
        <p:spPr>
          <a:xfrm rot="1800000" flipV="1">
            <a:off x="4722352" y="3981473"/>
            <a:ext cx="847739" cy="48944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6A4C6FAE-525A-4F3C-A78D-3DE8ADD7D9F0}"/>
              </a:ext>
            </a:extLst>
          </p:cNvPr>
          <p:cNvGrpSpPr/>
          <p:nvPr/>
        </p:nvGrpSpPr>
        <p:grpSpPr>
          <a:xfrm flipV="1">
            <a:off x="4494002" y="5020579"/>
            <a:ext cx="1141663" cy="705271"/>
            <a:chOff x="4492563" y="2726539"/>
            <a:chExt cx="1141663" cy="705271"/>
          </a:xfrm>
        </p:grpSpPr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154BD294-45A3-40B6-B9D9-7FB2134B196C}"/>
                </a:ext>
              </a:extLst>
            </p:cNvPr>
            <p:cNvCxnSpPr>
              <a:cxnSpLocks/>
            </p:cNvCxnSpPr>
            <p:nvPr/>
          </p:nvCxnSpPr>
          <p:spPr>
            <a:xfrm>
              <a:off x="5205666" y="2726539"/>
              <a:ext cx="428560" cy="0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2709F483-E151-428C-9ED7-99FB34706B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2563" y="2726539"/>
              <a:ext cx="713103" cy="705271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6F02D606-A18B-4422-B7E5-36185F082896}"/>
              </a:ext>
            </a:extLst>
          </p:cNvPr>
          <p:cNvSpPr/>
          <p:nvPr/>
        </p:nvSpPr>
        <p:spPr>
          <a:xfrm>
            <a:off x="6348166" y="2201906"/>
            <a:ext cx="2345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Tesseract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</a:t>
            </a: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OCR</a:t>
            </a:r>
            <a:r>
              <a:rPr lang="ko-KR" altLang="en-US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의 문제점</a:t>
            </a: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037906F8-7D72-4735-92C3-4CF7CF614F84}"/>
              </a:ext>
            </a:extLst>
          </p:cNvPr>
          <p:cNvSpPr/>
          <p:nvPr/>
        </p:nvSpPr>
        <p:spPr>
          <a:xfrm>
            <a:off x="11922000" y="-1494"/>
            <a:ext cx="27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859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687216-9C76-4F29-934C-F430DF40C5FA}"/>
              </a:ext>
            </a:extLst>
          </p:cNvPr>
          <p:cNvSpPr txBox="1"/>
          <p:nvPr/>
        </p:nvSpPr>
        <p:spPr>
          <a:xfrm>
            <a:off x="108999" y="57813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04.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BFD73A8E-E4A1-4DE2-A0EC-99C5D20EEF39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7F54E38F-9565-44C2-95EB-B56A5E7E1804}"/>
              </a:ext>
            </a:extLst>
          </p:cNvPr>
          <p:cNvSpPr/>
          <p:nvPr/>
        </p:nvSpPr>
        <p:spPr>
          <a:xfrm>
            <a:off x="140610" y="377190"/>
            <a:ext cx="1082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Future Plans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8A2DE3A2-AD53-4BE7-9961-6DEFBBF5BB84}"/>
              </a:ext>
            </a:extLst>
          </p:cNvPr>
          <p:cNvSpPr/>
          <p:nvPr/>
        </p:nvSpPr>
        <p:spPr>
          <a:xfrm>
            <a:off x="1230789" y="578130"/>
            <a:ext cx="3858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향후 추진 계획</a:t>
            </a: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4732280C-FF0A-463C-928C-D541205C66D9}"/>
              </a:ext>
            </a:extLst>
          </p:cNvPr>
          <p:cNvSpPr/>
          <p:nvPr/>
        </p:nvSpPr>
        <p:spPr>
          <a:xfrm>
            <a:off x="300268" y="1997880"/>
            <a:ext cx="4402761" cy="4402761"/>
          </a:xfrm>
          <a:prstGeom prst="ellipse">
            <a:avLst/>
          </a:prstGeom>
          <a:solidFill>
            <a:srgbClr val="ECED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53476DDF-C2F5-4693-AB59-BD8E7B941E7F}"/>
              </a:ext>
            </a:extLst>
          </p:cNvPr>
          <p:cNvSpPr/>
          <p:nvPr/>
        </p:nvSpPr>
        <p:spPr>
          <a:xfrm>
            <a:off x="252726" y="2024079"/>
            <a:ext cx="4402761" cy="4402761"/>
          </a:xfrm>
          <a:prstGeom prst="ellipse">
            <a:avLst/>
          </a:prstGeom>
          <a:blipFill dpi="0" rotWithShape="1">
            <a:blip r:embed="rId3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0800">
            <a:solidFill>
              <a:srgbClr val="5E97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E5990A3B-C8B0-409D-920A-4D887EB91D4D}"/>
              </a:ext>
            </a:extLst>
          </p:cNvPr>
          <p:cNvSpPr/>
          <p:nvPr/>
        </p:nvSpPr>
        <p:spPr>
          <a:xfrm>
            <a:off x="856119" y="3599095"/>
            <a:ext cx="3195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Scanner Cloud</a:t>
            </a:r>
            <a:endParaRPr lang="ko-KR" altLang="en-US" sz="3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57BD04FC-8AA0-4228-9955-54FF9820FEA7}"/>
              </a:ext>
            </a:extLst>
          </p:cNvPr>
          <p:cNvGrpSpPr/>
          <p:nvPr/>
        </p:nvGrpSpPr>
        <p:grpSpPr>
          <a:xfrm>
            <a:off x="6497344" y="2055184"/>
            <a:ext cx="5070767" cy="584775"/>
            <a:chOff x="6497344" y="2185162"/>
            <a:chExt cx="5070767" cy="584775"/>
          </a:xfrm>
        </p:grpSpPr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85FC130E-DF51-44A6-913F-95C0884C69BF}"/>
                </a:ext>
              </a:extLst>
            </p:cNvPr>
            <p:cNvSpPr/>
            <p:nvPr/>
          </p:nvSpPr>
          <p:spPr>
            <a:xfrm>
              <a:off x="6497344" y="2423316"/>
              <a:ext cx="5070767" cy="238155"/>
            </a:xfrm>
            <a:prstGeom prst="rect">
              <a:avLst/>
            </a:prstGeom>
            <a:solidFill>
              <a:srgbClr val="5E97E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B0AD8732-6EAE-4E14-8BCE-8B484FA9E738}"/>
                </a:ext>
              </a:extLst>
            </p:cNvPr>
            <p:cNvSpPr/>
            <p:nvPr/>
          </p:nvSpPr>
          <p:spPr>
            <a:xfrm>
              <a:off x="6989191" y="2368340"/>
              <a:ext cx="9877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계획 완수</a:t>
              </a:r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9A8584F7-249F-4788-A403-9CB993592FFE}"/>
                </a:ext>
              </a:extLst>
            </p:cNvPr>
            <p:cNvGrpSpPr/>
            <p:nvPr/>
          </p:nvGrpSpPr>
          <p:grpSpPr>
            <a:xfrm>
              <a:off x="6506614" y="2185162"/>
              <a:ext cx="557358" cy="584775"/>
              <a:chOff x="10301142" y="1020111"/>
              <a:chExt cx="1210672" cy="584775"/>
            </a:xfrm>
          </p:grpSpPr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65946B1F-D14B-4F09-B067-18B08F829D36}"/>
                  </a:ext>
                </a:extLst>
              </p:cNvPr>
              <p:cNvSpPr/>
              <p:nvPr/>
            </p:nvSpPr>
            <p:spPr>
              <a:xfrm>
                <a:off x="10301142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0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161B461F-013B-4AE0-8456-E0E1EFAEBB1E}"/>
                  </a:ext>
                </a:extLst>
              </p:cNvPr>
              <p:cNvSpPr/>
              <p:nvPr/>
            </p:nvSpPr>
            <p:spPr>
              <a:xfrm>
                <a:off x="10814756" y="1020111"/>
                <a:ext cx="69705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1</a:t>
                </a:r>
                <a:endParaRPr lang="ko-KR" altLang="en-US" sz="3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</p:grpSp>
      </p:grp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BE556ADE-CD28-4F8E-B62E-571D57DB5B54}"/>
              </a:ext>
            </a:extLst>
          </p:cNvPr>
          <p:cNvSpPr/>
          <p:nvPr/>
        </p:nvSpPr>
        <p:spPr>
          <a:xfrm>
            <a:off x="6989191" y="2665032"/>
            <a:ext cx="4262876" cy="89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미개발 기능 추가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미완성 부분 완성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인식률 개선</a:t>
            </a:r>
            <a:endParaRPr lang="en-US" altLang="ko-KR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D5EDCF64-B5BB-4A6B-8802-19630FB64901}"/>
              </a:ext>
            </a:extLst>
          </p:cNvPr>
          <p:cNvGrpSpPr/>
          <p:nvPr/>
        </p:nvGrpSpPr>
        <p:grpSpPr>
          <a:xfrm>
            <a:off x="6497344" y="3733767"/>
            <a:ext cx="3916669" cy="2826397"/>
            <a:chOff x="6497346" y="4257901"/>
            <a:chExt cx="3916669" cy="2826397"/>
          </a:xfrm>
        </p:grpSpPr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A7331F37-2E6C-4CBC-943C-1C2CDA1BCF74}"/>
                </a:ext>
              </a:extLst>
            </p:cNvPr>
            <p:cNvGrpSpPr/>
            <p:nvPr/>
          </p:nvGrpSpPr>
          <p:grpSpPr>
            <a:xfrm>
              <a:off x="6497346" y="4257901"/>
              <a:ext cx="2366619" cy="584775"/>
              <a:chOff x="6497346" y="4273051"/>
              <a:chExt cx="2366619" cy="584775"/>
            </a:xfrm>
          </p:grpSpPr>
          <p:sp>
            <p:nvSpPr>
              <p:cNvPr id="110" name="직사각형 109">
                <a:extLst>
                  <a:ext uri="{FF2B5EF4-FFF2-40B4-BE49-F238E27FC236}">
                    <a16:creationId xmlns:a16="http://schemas.microsoft.com/office/drawing/2014/main" id="{7AA2BE57-7F6F-4807-B780-3E5FD11A2196}"/>
                  </a:ext>
                </a:extLst>
              </p:cNvPr>
              <p:cNvSpPr/>
              <p:nvPr/>
            </p:nvSpPr>
            <p:spPr>
              <a:xfrm>
                <a:off x="6497346" y="4511205"/>
                <a:ext cx="2366619" cy="238155"/>
              </a:xfrm>
              <a:prstGeom prst="rect">
                <a:avLst/>
              </a:prstGeom>
              <a:solidFill>
                <a:srgbClr val="5E97E1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111" name="직사각형 110">
                <a:extLst>
                  <a:ext uri="{FF2B5EF4-FFF2-40B4-BE49-F238E27FC236}">
                    <a16:creationId xmlns:a16="http://schemas.microsoft.com/office/drawing/2014/main" id="{47FE2C4B-5714-4962-B30B-D31A40E97995}"/>
                  </a:ext>
                </a:extLst>
              </p:cNvPr>
              <p:cNvSpPr/>
              <p:nvPr/>
            </p:nvSpPr>
            <p:spPr>
              <a:xfrm>
                <a:off x="6989191" y="4456229"/>
                <a:ext cx="98777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개선 방향</a:t>
                </a:r>
                <a:endParaRPr lang="en-US" altLang="ko-KR" sz="16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grpSp>
            <p:nvGrpSpPr>
              <p:cNvPr id="112" name="그룹 111">
                <a:extLst>
                  <a:ext uri="{FF2B5EF4-FFF2-40B4-BE49-F238E27FC236}">
                    <a16:creationId xmlns:a16="http://schemas.microsoft.com/office/drawing/2014/main" id="{29D8AEBB-4803-43B2-A659-B49218580751}"/>
                  </a:ext>
                </a:extLst>
              </p:cNvPr>
              <p:cNvGrpSpPr/>
              <p:nvPr/>
            </p:nvGrpSpPr>
            <p:grpSpPr>
              <a:xfrm>
                <a:off x="6506614" y="4273051"/>
                <a:ext cx="557358" cy="584775"/>
                <a:chOff x="10301142" y="1020111"/>
                <a:chExt cx="1210672" cy="584775"/>
              </a:xfrm>
            </p:grpSpPr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6441796F-CCC3-4123-A9D0-EAB07DD00597}"/>
                    </a:ext>
                  </a:extLst>
                </p:cNvPr>
                <p:cNvSpPr/>
                <p:nvPr/>
              </p:nvSpPr>
              <p:spPr>
                <a:xfrm>
                  <a:off x="10301142" y="1020111"/>
                  <a:ext cx="69705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32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Noto Sans CJK KR Regular" panose="020B0500000000000000" pitchFamily="34" charset="-127"/>
                      <a:ea typeface="Noto Sans CJK KR Regular" panose="020B0500000000000000" pitchFamily="34" charset="-127"/>
                    </a:rPr>
                    <a:t>0</a:t>
                  </a:r>
                  <a:endParaRPr lang="ko-KR" altLang="en-US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558C9436-9366-4A64-BD3A-AD01D06347D7}"/>
                    </a:ext>
                  </a:extLst>
                </p:cNvPr>
                <p:cNvSpPr/>
                <p:nvPr/>
              </p:nvSpPr>
              <p:spPr>
                <a:xfrm>
                  <a:off x="10814756" y="1020111"/>
                  <a:ext cx="697058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32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Noto Sans CJK KR Regular" panose="020B0500000000000000" pitchFamily="34" charset="-127"/>
                      <a:ea typeface="Noto Sans CJK KR Regular" panose="020B0500000000000000" pitchFamily="34" charset="-127"/>
                    </a:rPr>
                    <a:t>2</a:t>
                  </a:r>
                  <a:endParaRPr lang="ko-KR" altLang="en-US" sz="32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endParaRPr>
                </a:p>
              </p:txBody>
            </p:sp>
          </p:grpSp>
        </p:grp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0515882A-617C-4460-B22F-D8399A620319}"/>
                </a:ext>
              </a:extLst>
            </p:cNvPr>
            <p:cNvSpPr/>
            <p:nvPr/>
          </p:nvSpPr>
          <p:spPr>
            <a:xfrm>
              <a:off x="7012051" y="5913272"/>
              <a:ext cx="3214341" cy="11710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OCR 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부분을 변경하여 학습 데이터 문제 해결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보유하고 있는 데이터를 활용하여 인식률 상승</a:t>
              </a:r>
              <a:b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</a:b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(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약 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200GB,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 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410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만개 가량의 이미지</a:t>
              </a: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) 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altLang="ko-KR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UI</a:t>
              </a: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를 업그레이드하여 편의성  개선</a:t>
              </a:r>
              <a:endPara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endParaRP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D69F221D-4F4A-4B87-ADE8-320F44CFE46F}"/>
                </a:ext>
              </a:extLst>
            </p:cNvPr>
            <p:cNvGrpSpPr/>
            <p:nvPr/>
          </p:nvGrpSpPr>
          <p:grpSpPr>
            <a:xfrm>
              <a:off x="7101699" y="4882570"/>
              <a:ext cx="3312316" cy="990810"/>
              <a:chOff x="7101699" y="4828225"/>
              <a:chExt cx="3312316" cy="990810"/>
            </a:xfrm>
          </p:grpSpPr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B131A60F-BE0A-4C36-B10A-292D640711F4}"/>
                  </a:ext>
                </a:extLst>
              </p:cNvPr>
              <p:cNvSpPr/>
              <p:nvPr/>
            </p:nvSpPr>
            <p:spPr>
              <a:xfrm>
                <a:off x="7101699" y="4828225"/>
                <a:ext cx="990810" cy="990810"/>
              </a:xfrm>
              <a:prstGeom prst="ellipse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CF946442-D151-4146-94F4-854493C82F3A}"/>
                  </a:ext>
                </a:extLst>
              </p:cNvPr>
              <p:cNvSpPr/>
              <p:nvPr/>
            </p:nvSpPr>
            <p:spPr>
              <a:xfrm>
                <a:off x="8260233" y="4828225"/>
                <a:ext cx="990810" cy="990810"/>
              </a:xfrm>
              <a:prstGeom prst="ellipse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sp>
            <p:nvSpPr>
              <p:cNvPr id="101" name="타원 100">
                <a:extLst>
                  <a:ext uri="{FF2B5EF4-FFF2-40B4-BE49-F238E27FC236}">
                    <a16:creationId xmlns:a16="http://schemas.microsoft.com/office/drawing/2014/main" id="{5CCF7F9A-863A-48A9-B85C-851051F9309B}"/>
                  </a:ext>
                </a:extLst>
              </p:cNvPr>
              <p:cNvSpPr/>
              <p:nvPr/>
            </p:nvSpPr>
            <p:spPr>
              <a:xfrm>
                <a:off x="9423205" y="4828225"/>
                <a:ext cx="990810" cy="990810"/>
              </a:xfrm>
              <a:prstGeom prst="ellipse">
                <a:avLst/>
              </a:prstGeom>
              <a:solidFill>
                <a:srgbClr val="FAFAF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 CJK KR Regular" panose="020B0500000000000000" pitchFamily="34" charset="-127"/>
                  <a:ea typeface="Noto Sans CJK KR Regular" panose="020B0500000000000000" pitchFamily="34" charset="-127"/>
                </a:endParaRPr>
              </a:p>
            </p:txBody>
          </p:sp>
          <p:pic>
            <p:nvPicPr>
              <p:cNvPr id="102" name="그림 101">
                <a:extLst>
                  <a:ext uri="{FF2B5EF4-FFF2-40B4-BE49-F238E27FC236}">
                    <a16:creationId xmlns:a16="http://schemas.microsoft.com/office/drawing/2014/main" id="{9EA50E09-B584-4AEE-B741-A8588D228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7743" y="5015219"/>
                <a:ext cx="358722" cy="358722"/>
              </a:xfrm>
              <a:prstGeom prst="rect">
                <a:avLst/>
              </a:prstGeom>
            </p:spPr>
          </p:pic>
          <p:pic>
            <p:nvPicPr>
              <p:cNvPr id="103" name="그림 102">
                <a:extLst>
                  <a:ext uri="{FF2B5EF4-FFF2-40B4-BE49-F238E27FC236}">
                    <a16:creationId xmlns:a16="http://schemas.microsoft.com/office/drawing/2014/main" id="{E10D2FA5-45D3-4E99-93C8-CDF6B6629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76277" y="5015219"/>
                <a:ext cx="358722" cy="358722"/>
              </a:xfrm>
              <a:prstGeom prst="rect">
                <a:avLst/>
              </a:prstGeom>
            </p:spPr>
          </p:pic>
          <p:pic>
            <p:nvPicPr>
              <p:cNvPr id="105" name="그림 104">
                <a:extLst>
                  <a:ext uri="{FF2B5EF4-FFF2-40B4-BE49-F238E27FC236}">
                    <a16:creationId xmlns:a16="http://schemas.microsoft.com/office/drawing/2014/main" id="{1FFBD977-28EC-483C-8618-85A5A854B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9249" y="5015219"/>
                <a:ext cx="358722" cy="358722"/>
              </a:xfrm>
              <a:prstGeom prst="rect">
                <a:avLst/>
              </a:prstGeom>
            </p:spPr>
          </p:pic>
          <p:sp>
            <p:nvSpPr>
              <p:cNvPr id="106" name="직사각형 105">
                <a:extLst>
                  <a:ext uri="{FF2B5EF4-FFF2-40B4-BE49-F238E27FC236}">
                    <a16:creationId xmlns:a16="http://schemas.microsoft.com/office/drawing/2014/main" id="{26531A56-CFA1-45C4-B202-811A14CC3B7D}"/>
                  </a:ext>
                </a:extLst>
              </p:cNvPr>
              <p:cNvSpPr/>
              <p:nvPr/>
            </p:nvSpPr>
            <p:spPr>
              <a:xfrm>
                <a:off x="7242681" y="5410916"/>
                <a:ext cx="70884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OCR </a:t>
                </a:r>
                <a:r>
                  <a:rPr lang="ko-KR" altLang="en-US" sz="1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변경</a:t>
                </a:r>
              </a:p>
            </p:txBody>
          </p:sp>
          <p:sp>
            <p:nvSpPr>
              <p:cNvPr id="107" name="직사각형 106">
                <a:extLst>
                  <a:ext uri="{FF2B5EF4-FFF2-40B4-BE49-F238E27FC236}">
                    <a16:creationId xmlns:a16="http://schemas.microsoft.com/office/drawing/2014/main" id="{6AB7A94D-2FA7-45A8-A7A5-69B1F610E1F3}"/>
                  </a:ext>
                </a:extLst>
              </p:cNvPr>
              <p:cNvSpPr/>
              <p:nvPr/>
            </p:nvSpPr>
            <p:spPr>
              <a:xfrm>
                <a:off x="8352322" y="5410916"/>
                <a:ext cx="80663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데이터 활용</a:t>
                </a:r>
              </a:p>
            </p:txBody>
          </p:sp>
          <p:sp>
            <p:nvSpPr>
              <p:cNvPr id="108" name="직사각형 107">
                <a:extLst>
                  <a:ext uri="{FF2B5EF4-FFF2-40B4-BE49-F238E27FC236}">
                    <a16:creationId xmlns:a16="http://schemas.microsoft.com/office/drawing/2014/main" id="{942FC46D-6988-4CDA-B406-7F81397F6912}"/>
                  </a:ext>
                </a:extLst>
              </p:cNvPr>
              <p:cNvSpPr/>
              <p:nvPr/>
            </p:nvSpPr>
            <p:spPr>
              <a:xfrm>
                <a:off x="9450374" y="5410916"/>
                <a:ext cx="93647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UI</a:t>
                </a:r>
                <a:r>
                  <a:rPr lang="ko-KR" altLang="en-US" sz="10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Regular" panose="020B0500000000000000" pitchFamily="34" charset="-127"/>
                    <a:ea typeface="Noto Sans CJK KR Regular" panose="020B0500000000000000" pitchFamily="34" charset="-127"/>
                  </a:rPr>
                  <a:t> 업그레이드</a:t>
                </a:r>
              </a:p>
            </p:txBody>
          </p:sp>
        </p:grp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919D2747-0AA2-4200-91D2-34AA1A00737A}"/>
              </a:ext>
            </a:extLst>
          </p:cNvPr>
          <p:cNvSpPr/>
          <p:nvPr/>
        </p:nvSpPr>
        <p:spPr>
          <a:xfrm>
            <a:off x="11922000" y="-1494"/>
            <a:ext cx="27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908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FDB7676C-E21E-427D-B2FE-8C70D9FBD4FD}"/>
              </a:ext>
            </a:extLst>
          </p:cNvPr>
          <p:cNvSpPr/>
          <p:nvPr/>
        </p:nvSpPr>
        <p:spPr>
          <a:xfrm>
            <a:off x="639831" y="2013537"/>
            <a:ext cx="5057494" cy="4394743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B86E858-328E-4A8B-9815-2FE383B9D208}"/>
              </a:ext>
            </a:extLst>
          </p:cNvPr>
          <p:cNvSpPr/>
          <p:nvPr/>
        </p:nvSpPr>
        <p:spPr>
          <a:xfrm>
            <a:off x="623887" y="2021933"/>
            <a:ext cx="5057493" cy="72572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D3B80A1-1843-4F1C-804C-BA97ED95595E}"/>
              </a:ext>
            </a:extLst>
          </p:cNvPr>
          <p:cNvSpPr/>
          <p:nvPr/>
        </p:nvSpPr>
        <p:spPr>
          <a:xfrm>
            <a:off x="623888" y="6341285"/>
            <a:ext cx="5057494" cy="72572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250940F-2C8A-423C-ACF7-ED7C85794F54}"/>
              </a:ext>
            </a:extLst>
          </p:cNvPr>
          <p:cNvSpPr/>
          <p:nvPr/>
        </p:nvSpPr>
        <p:spPr>
          <a:xfrm>
            <a:off x="1951631" y="4616603"/>
            <a:ext cx="2402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01.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 </a:t>
            </a:r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Scanner Cloud</a:t>
            </a:r>
            <a:endParaRPr lang="ko-KR" altLang="en-US" sz="2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6399EF0B-25D5-480A-A0B1-A1AFD12CD44F}"/>
              </a:ext>
            </a:extLst>
          </p:cNvPr>
          <p:cNvCxnSpPr>
            <a:cxnSpLocks/>
          </p:cNvCxnSpPr>
          <p:nvPr/>
        </p:nvCxnSpPr>
        <p:spPr>
          <a:xfrm>
            <a:off x="2053079" y="5100576"/>
            <a:ext cx="220291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DDCFC29-2BA6-497B-B94C-B7845A715598}"/>
              </a:ext>
            </a:extLst>
          </p:cNvPr>
          <p:cNvGrpSpPr/>
          <p:nvPr/>
        </p:nvGrpSpPr>
        <p:grpSpPr>
          <a:xfrm>
            <a:off x="1982633" y="5218163"/>
            <a:ext cx="2340000" cy="889924"/>
            <a:chOff x="623888" y="5112304"/>
            <a:chExt cx="2340000" cy="889924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77167527-BE94-4A9B-A83D-681F950CBA47}"/>
                </a:ext>
              </a:extLst>
            </p:cNvPr>
            <p:cNvSpPr/>
            <p:nvPr/>
          </p:nvSpPr>
          <p:spPr>
            <a:xfrm>
              <a:off x="623888" y="5112304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이미지 텍스트 저장</a:t>
              </a: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FAE0637B-CAE2-480A-A6A5-DCEEF959C4CF}"/>
                </a:ext>
              </a:extLst>
            </p:cNvPr>
            <p:cNvSpPr/>
            <p:nvPr/>
          </p:nvSpPr>
          <p:spPr>
            <a:xfrm>
              <a:off x="623888" y="5418767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단어구름 생성가능</a:t>
              </a: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1801835-17A3-49D9-ADDB-3049C2E38B23}"/>
                </a:ext>
              </a:extLst>
            </p:cNvPr>
            <p:cNvSpPr/>
            <p:nvPr/>
          </p:nvSpPr>
          <p:spPr>
            <a:xfrm>
              <a:off x="623888" y="5725229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학습 데이터 일부 활용</a:t>
              </a:r>
            </a:p>
          </p:txBody>
        </p:sp>
      </p:grp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A856513C-DF3A-4AF3-A002-4CE7DFAD8408}"/>
              </a:ext>
            </a:extLst>
          </p:cNvPr>
          <p:cNvSpPr/>
          <p:nvPr/>
        </p:nvSpPr>
        <p:spPr>
          <a:xfrm>
            <a:off x="6659220" y="2043063"/>
            <a:ext cx="4908015" cy="4394743"/>
          </a:xfrm>
          <a:prstGeom prst="rect">
            <a:avLst/>
          </a:prstGeom>
          <a:solidFill>
            <a:srgbClr val="ECED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13824FBB-0DB2-4B20-829F-93BCE4806005}"/>
              </a:ext>
            </a:extLst>
          </p:cNvPr>
          <p:cNvSpPr/>
          <p:nvPr/>
        </p:nvSpPr>
        <p:spPr>
          <a:xfrm>
            <a:off x="6659221" y="2021932"/>
            <a:ext cx="4908891" cy="75391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C164C43C-CE9B-437B-9A4F-DF02CC56053A}"/>
              </a:ext>
            </a:extLst>
          </p:cNvPr>
          <p:cNvSpPr/>
          <p:nvPr/>
        </p:nvSpPr>
        <p:spPr>
          <a:xfrm>
            <a:off x="6659220" y="6341285"/>
            <a:ext cx="4908015" cy="72556"/>
          </a:xfrm>
          <a:prstGeom prst="rect">
            <a:avLst/>
          </a:prstGeom>
          <a:solidFill>
            <a:srgbClr val="5E9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4D237BBE-12FF-40E1-BD50-68250E353269}"/>
              </a:ext>
            </a:extLst>
          </p:cNvPr>
          <p:cNvSpPr/>
          <p:nvPr/>
        </p:nvSpPr>
        <p:spPr>
          <a:xfrm>
            <a:off x="8011501" y="4616603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/>
            <a:r>
              <a:rPr lang="en-US" altLang="ko-KR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02.</a:t>
            </a:r>
            <a:r>
              <a:rPr lang="ko-KR" altLang="en-US" sz="2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 한글 음절 인식기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2251F36E-EF19-4F17-AA92-6972C5F9C718}"/>
              </a:ext>
            </a:extLst>
          </p:cNvPr>
          <p:cNvGrpSpPr/>
          <p:nvPr/>
        </p:nvGrpSpPr>
        <p:grpSpPr>
          <a:xfrm>
            <a:off x="8091616" y="5218163"/>
            <a:ext cx="2340000" cy="889924"/>
            <a:chOff x="623888" y="5112304"/>
            <a:chExt cx="2340000" cy="889924"/>
          </a:xfrm>
        </p:grpSpPr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CE009CEE-FABA-4506-B568-D48BDD4CD179}"/>
                </a:ext>
              </a:extLst>
            </p:cNvPr>
            <p:cNvSpPr/>
            <p:nvPr/>
          </p:nvSpPr>
          <p:spPr>
            <a:xfrm>
              <a:off x="623888" y="5112304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학습 데이터 활용</a:t>
              </a: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43D6F48F-2461-48D1-9156-CDCFBD62AC40}"/>
                </a:ext>
              </a:extLst>
            </p:cNvPr>
            <p:cNvSpPr/>
            <p:nvPr/>
          </p:nvSpPr>
          <p:spPr>
            <a:xfrm>
              <a:off x="623888" y="5418767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음절 인식 </a:t>
              </a: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70756F4D-68B8-4306-8C61-127CBA4C4D32}"/>
                </a:ext>
              </a:extLst>
            </p:cNvPr>
            <p:cNvSpPr/>
            <p:nvPr/>
          </p:nvSpPr>
          <p:spPr>
            <a:xfrm>
              <a:off x="623888" y="5725229"/>
              <a:ext cx="2340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latinLnBrk="0">
                <a:buFont typeface="Wingdings" panose="05000000000000000000" pitchFamily="2" charset="2"/>
                <a:buChar char="§"/>
              </a:pPr>
              <a:r>
                <a:rPr lang="ko-KR" altLang="en-US" sz="12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Regular" panose="020B0500000000000000" pitchFamily="34" charset="-127"/>
                  <a:ea typeface="Noto Sans CJK KR Regular" panose="020B0500000000000000" pitchFamily="34" charset="-127"/>
                </a:rPr>
                <a:t>정확도 예측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1687216-9C76-4F29-934C-F430DF40C5FA}"/>
              </a:ext>
            </a:extLst>
          </p:cNvPr>
          <p:cNvSpPr txBox="1"/>
          <p:nvPr/>
        </p:nvSpPr>
        <p:spPr>
          <a:xfrm>
            <a:off x="108999" y="57813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05.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Bold" panose="020B0800000000000000" pitchFamily="34" charset="-127"/>
              <a:ea typeface="Noto Sans CJK KR Bold" panose="020B0800000000000000" pitchFamily="34" charset="-127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6B2A86-44CB-49BC-BDB2-D10827C1B20C}"/>
              </a:ext>
            </a:extLst>
          </p:cNvPr>
          <p:cNvCxnSpPr>
            <a:cxnSpLocks/>
          </p:cNvCxnSpPr>
          <p:nvPr/>
        </p:nvCxnSpPr>
        <p:spPr>
          <a:xfrm>
            <a:off x="0" y="1409700"/>
            <a:ext cx="11964988" cy="0"/>
          </a:xfrm>
          <a:prstGeom prst="line">
            <a:avLst/>
          </a:prstGeom>
          <a:ln w="22225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7F54E38F-9565-44C2-95EB-B56A5E7E1804}"/>
              </a:ext>
            </a:extLst>
          </p:cNvPr>
          <p:cNvSpPr/>
          <p:nvPr/>
        </p:nvSpPr>
        <p:spPr>
          <a:xfrm>
            <a:off x="140610" y="377190"/>
            <a:ext cx="1224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Report Results</a:t>
            </a:r>
            <a:endParaRPr lang="ko-KR" altLang="en-US" sz="1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8A2DE3A2-AD53-4BE7-9961-6DEFBBF5BB84}"/>
              </a:ext>
            </a:extLst>
          </p:cNvPr>
          <p:cNvSpPr/>
          <p:nvPr/>
        </p:nvSpPr>
        <p:spPr>
          <a:xfrm>
            <a:off x="1230789" y="578130"/>
            <a:ext cx="3153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rPr>
              <a:t>결과물 발표</a:t>
            </a: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D61BD494-3E2F-4F81-83C9-A7EBA8F4A55C}"/>
              </a:ext>
            </a:extLst>
          </p:cNvPr>
          <p:cNvCxnSpPr>
            <a:cxnSpLocks/>
          </p:cNvCxnSpPr>
          <p:nvPr/>
        </p:nvCxnSpPr>
        <p:spPr>
          <a:xfrm flipH="1">
            <a:off x="11892067" y="883444"/>
            <a:ext cx="4658" cy="537518"/>
          </a:xfrm>
          <a:prstGeom prst="line">
            <a:avLst/>
          </a:prstGeom>
          <a:ln w="152400">
            <a:solidFill>
              <a:srgbClr val="5E97E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852584C0-9789-4568-96E6-3067B9DA32D4}"/>
              </a:ext>
            </a:extLst>
          </p:cNvPr>
          <p:cNvCxnSpPr>
            <a:cxnSpLocks/>
          </p:cNvCxnSpPr>
          <p:nvPr/>
        </p:nvCxnSpPr>
        <p:spPr>
          <a:xfrm>
            <a:off x="8091616" y="5103179"/>
            <a:ext cx="220291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993C7C51-A388-4275-B756-75CB26CC5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1" y="2100175"/>
            <a:ext cx="5058369" cy="2432564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7CBE42F2-6CBB-4B40-AE62-6C2E4F4B2A37}"/>
              </a:ext>
            </a:extLst>
          </p:cNvPr>
          <p:cNvSpPr/>
          <p:nvPr/>
        </p:nvSpPr>
        <p:spPr>
          <a:xfrm>
            <a:off x="11922000" y="-1494"/>
            <a:ext cx="27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10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Noto Sans CJK KR Regular" panose="020B0500000000000000" pitchFamily="34" charset="-127"/>
                <a:ea typeface="Noto Sans CJK KR Regular" panose="020B0500000000000000" pitchFamily="34" charset="-127"/>
              </a:rPr>
              <a:t>6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0FA9221-8C8A-4DBD-9305-8D70C681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64" y="2082220"/>
            <a:ext cx="4877006" cy="237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00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>
            <a:extLst>
              <a:ext uri="{FF2B5EF4-FFF2-40B4-BE49-F238E27FC236}">
                <a16:creationId xmlns:a16="http://schemas.microsoft.com/office/drawing/2014/main" id="{B608B046-A48E-4C22-B664-16F062B1D89B}"/>
              </a:ext>
            </a:extLst>
          </p:cNvPr>
          <p:cNvGrpSpPr/>
          <p:nvPr/>
        </p:nvGrpSpPr>
        <p:grpSpPr>
          <a:xfrm>
            <a:off x="5647435" y="5566696"/>
            <a:ext cx="1244510" cy="845934"/>
            <a:chOff x="5722753" y="5784356"/>
            <a:chExt cx="1244510" cy="845934"/>
          </a:xfrm>
        </p:grpSpPr>
        <p:pic>
          <p:nvPicPr>
            <p:cNvPr id="62" name="그림 61">
              <a:extLst>
                <a:ext uri="{FF2B5EF4-FFF2-40B4-BE49-F238E27FC236}">
                  <a16:creationId xmlns:a16="http://schemas.microsoft.com/office/drawing/2014/main" id="{F372D60B-8CD5-4F12-B942-B611B9500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2753" y="5834534"/>
              <a:ext cx="1179723" cy="795756"/>
            </a:xfrm>
            <a:prstGeom prst="rect">
              <a:avLst/>
            </a:prstGeom>
          </p:spPr>
        </p:pic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A5C7DDDB-1340-4A67-997D-1F2EEC1D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7540" y="5784356"/>
              <a:ext cx="1179723" cy="795756"/>
            </a:xfrm>
            <a:prstGeom prst="rect">
              <a:avLst/>
            </a:prstGeom>
          </p:spPr>
        </p:pic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C7F6A928-7DE8-4933-8A59-254BC3CDA81A}"/>
              </a:ext>
            </a:extLst>
          </p:cNvPr>
          <p:cNvGrpSpPr/>
          <p:nvPr/>
        </p:nvGrpSpPr>
        <p:grpSpPr>
          <a:xfrm>
            <a:off x="636271" y="4019981"/>
            <a:ext cx="3017718" cy="2088970"/>
            <a:chOff x="3444159" y="2428374"/>
            <a:chExt cx="2766731" cy="1915228"/>
          </a:xfrm>
        </p:grpSpPr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CABB985E-012B-4688-87CA-128FC5C8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61247">
              <a:off x="3444159" y="2429249"/>
              <a:ext cx="2703566" cy="1910392"/>
            </a:xfrm>
            <a:prstGeom prst="rect">
              <a:avLst/>
            </a:prstGeom>
          </p:spPr>
        </p:pic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07C3C368-5167-439C-B75D-DED9A91B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61247">
              <a:off x="3512160" y="2428374"/>
              <a:ext cx="2698730" cy="1915228"/>
            </a:xfrm>
            <a:prstGeom prst="rect">
              <a:avLst/>
            </a:prstGeom>
          </p:spPr>
        </p:pic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5D19F0A6-C18C-4C79-A060-E5DDB481A6C5}"/>
              </a:ext>
            </a:extLst>
          </p:cNvPr>
          <p:cNvGrpSpPr/>
          <p:nvPr/>
        </p:nvGrpSpPr>
        <p:grpSpPr>
          <a:xfrm>
            <a:off x="3916490" y="4538096"/>
            <a:ext cx="2209991" cy="1894886"/>
            <a:chOff x="3916490" y="4833051"/>
            <a:chExt cx="2209991" cy="1894886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DF0F5581-0FA4-4FEE-9BBA-B2FADDC2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6490" y="4891576"/>
              <a:ext cx="2142421" cy="1836361"/>
            </a:xfrm>
            <a:prstGeom prst="rect">
              <a:avLst/>
            </a:prstGeom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D93A5B23-B1CA-4EF2-96A3-FE4569AD4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8495" y="4833051"/>
              <a:ext cx="2147986" cy="1853055"/>
            </a:xfrm>
            <a:prstGeom prst="rect">
              <a:avLst/>
            </a:prstGeom>
          </p:spPr>
        </p:pic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271AC7A7-F0EE-4494-ACFD-6947D3FCA359}"/>
              </a:ext>
            </a:extLst>
          </p:cNvPr>
          <p:cNvGrpSpPr/>
          <p:nvPr/>
        </p:nvGrpSpPr>
        <p:grpSpPr>
          <a:xfrm>
            <a:off x="3290542" y="5279664"/>
            <a:ext cx="1164208" cy="995765"/>
            <a:chOff x="3250175" y="5420910"/>
            <a:chExt cx="1164208" cy="995765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2398F605-CB98-4397-967F-2734E92D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0175" y="5472706"/>
              <a:ext cx="1098877" cy="943969"/>
            </a:xfrm>
            <a:prstGeom prst="rect">
              <a:avLst/>
            </a:prstGeom>
          </p:spPr>
        </p:pic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0F286C41-33F9-4379-ACBA-B379E1AAC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0665" y="5420910"/>
              <a:ext cx="1103718" cy="948810"/>
            </a:xfrm>
            <a:prstGeom prst="rect">
              <a:avLst/>
            </a:prstGeom>
          </p:spPr>
        </p:pic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62EB323-042A-48AE-A24B-2B0F3B69E962}"/>
              </a:ext>
            </a:extLst>
          </p:cNvPr>
          <p:cNvGrpSpPr/>
          <p:nvPr/>
        </p:nvGrpSpPr>
        <p:grpSpPr>
          <a:xfrm rot="2700000">
            <a:off x="46271" y="6287206"/>
            <a:ext cx="1598798" cy="215348"/>
            <a:chOff x="9769278" y="2663051"/>
            <a:chExt cx="1598798" cy="215348"/>
          </a:xfrm>
        </p:grpSpPr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A14BC9B9-6D49-4C09-8A18-397F2387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467353" y="2028474"/>
              <a:ext cx="151850" cy="1548000"/>
            </a:xfrm>
            <a:prstGeom prst="rect">
              <a:avLst/>
            </a:prstGeom>
          </p:spPr>
        </p:pic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6D7EF013-7063-4219-B1A4-A83C8A1B2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10518151" y="1964976"/>
              <a:ext cx="151850" cy="1548000"/>
            </a:xfrm>
            <a:prstGeom prst="rect">
              <a:avLst/>
            </a:prstGeom>
          </p:spPr>
        </p:pic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5B06084-30A2-4A5D-A13E-C3F7AD180FC9}"/>
              </a:ext>
            </a:extLst>
          </p:cNvPr>
          <p:cNvGrpSpPr/>
          <p:nvPr/>
        </p:nvGrpSpPr>
        <p:grpSpPr>
          <a:xfrm>
            <a:off x="6931332" y="5865634"/>
            <a:ext cx="541765" cy="618146"/>
            <a:chOff x="10297420" y="3228149"/>
            <a:chExt cx="541765" cy="618146"/>
          </a:xfrm>
        </p:grpSpPr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286387EE-89BC-4C8C-8365-AF24152B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7420" y="3291647"/>
              <a:ext cx="493022" cy="554648"/>
            </a:xfrm>
            <a:prstGeom prst="rect">
              <a:avLst/>
            </a:prstGeom>
          </p:spPr>
        </p:pic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325CE3F3-E065-4365-ADE9-655DEEBA8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0272" y="3228149"/>
              <a:ext cx="488913" cy="554648"/>
            </a:xfrm>
            <a:prstGeom prst="rect">
              <a:avLst/>
            </a:prstGeom>
          </p:spPr>
        </p:pic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713B1B11-D647-4AF1-B90A-2F1B9E08D714}"/>
              </a:ext>
            </a:extLst>
          </p:cNvPr>
          <p:cNvGrpSpPr/>
          <p:nvPr/>
        </p:nvGrpSpPr>
        <p:grpSpPr>
          <a:xfrm>
            <a:off x="493485" y="846591"/>
            <a:ext cx="1840568" cy="1341450"/>
            <a:chOff x="493485" y="846591"/>
            <a:chExt cx="1840568" cy="134145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A0B3345-21D6-4EA8-BDEF-3CB0668B14E3}"/>
                </a:ext>
              </a:extLst>
            </p:cNvPr>
            <p:cNvSpPr txBox="1"/>
            <p:nvPr/>
          </p:nvSpPr>
          <p:spPr>
            <a:xfrm>
              <a:off x="493485" y="846591"/>
              <a:ext cx="18405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Q&amp;A</a:t>
              </a:r>
              <a:endPara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</a:endParaRPr>
            </a:p>
          </p:txBody>
        </p: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2EAB50E3-7CB7-41DF-B4B5-565BD99EE4DE}"/>
                </a:ext>
              </a:extLst>
            </p:cNvPr>
            <p:cNvCxnSpPr/>
            <p:nvPr/>
          </p:nvCxnSpPr>
          <p:spPr>
            <a:xfrm>
              <a:off x="621394" y="2188041"/>
              <a:ext cx="812800" cy="0"/>
            </a:xfrm>
            <a:prstGeom prst="line">
              <a:avLst/>
            </a:prstGeom>
            <a:ln w="57150">
              <a:solidFill>
                <a:srgbClr val="5E97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930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rtlCol="0">
        <a:spAutoFit/>
      </a:bodyPr>
      <a:lstStyle>
        <a:defPPr algn="ctr" latinLnBrk="0">
          <a:defRPr sz="1050" dirty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>
                <a:lumMod val="50000"/>
              </a:schemeClr>
            </a:solidFill>
            <a:latin typeface="Noto Sans CJK KR Regular" panose="020B0500000000000000" pitchFamily="34" charset="-127"/>
            <a:ea typeface="Noto Sans CJK KR Regular" panose="020B0500000000000000" pitchFamily="34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437</Words>
  <Application>Microsoft Office PowerPoint</Application>
  <PresentationFormat>와이드스크린</PresentationFormat>
  <Paragraphs>148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6" baseType="lpstr">
      <vt:lpstr>Wingdings</vt:lpstr>
      <vt:lpstr>Noto Sans CJK KR Regular</vt:lpstr>
      <vt:lpstr>Noto Sans CJK KR Bold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 은주</dc:creator>
  <cp:lastModifiedBy>김태호</cp:lastModifiedBy>
  <cp:revision>203</cp:revision>
  <dcterms:created xsi:type="dcterms:W3CDTF">2018-12-01T01:21:28Z</dcterms:created>
  <dcterms:modified xsi:type="dcterms:W3CDTF">2021-06-10T02:14:24Z</dcterms:modified>
</cp:coreProperties>
</file>