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64" r:id="rId10"/>
    <p:sldId id="269" r:id="rId11"/>
    <p:sldId id="266" r:id="rId12"/>
    <p:sldId id="268" r:id="rId13"/>
    <p:sldId id="267" r:id="rId14"/>
  </p:sldIdLst>
  <p:sldSz cx="12192000" cy="6858000"/>
  <p:notesSz cx="6858000" cy="9144000"/>
  <p:embeddedFontLst>
    <p:embeddedFont>
      <p:font typeface="맑은 고딕" panose="020B0503020000020004" pitchFamily="50" charset="-127"/>
      <p:regular r:id="rId16"/>
      <p:bold r:id="rId17"/>
    </p:embeddedFont>
    <p:embeddedFont>
      <p:font typeface="함초롬돋움" panose="020B0604000101010101" pitchFamily="50" charset="-127"/>
      <p:regular r:id="rId18"/>
      <p:bold r:id="rId19"/>
    </p:embeddedFont>
    <p:embeddedFont>
      <p:font typeface="HY견고딕" panose="02030600000101010101" pitchFamily="18" charset="-127"/>
      <p:regular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28" autoAdjust="0"/>
    <p:restoredTop sz="95244" autoAdjust="0"/>
  </p:normalViewPr>
  <p:slideViewPr>
    <p:cSldViewPr>
      <p:cViewPr varScale="1">
        <p:scale>
          <a:sx n="106" d="100"/>
          <a:sy n="106" d="100"/>
        </p:scale>
        <p:origin x="1134" y="108"/>
      </p:cViewPr>
      <p:guideLst>
        <p:guide orient="horz" pos="2157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6F561-DCDF-4029-8C20-A8143C6374A1}" type="datetimeFigureOut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57CAB-4C97-4F80-8F61-DF0E87E11E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94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C6BC-28A9-4725-BA8B-E80EE716596F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0E2C-CC29-4178-A920-D45409318732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C055-F800-47A6-8A1B-4D9AB4FE0300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3387-141E-44EF-9205-848B099FA8EE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788B-3806-4A0A-984D-7AA22612B0B0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CDC3-0BAD-4019-8BC3-0B96CD59327A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85AE-0E8B-49E4-BE52-7326EE7C8E3B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07DB-AF8C-4705-9465-F1428F137E9B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ECE9-5CD4-4D5F-9D46-11975BE9EB8D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F2E2-3D55-4749-AFF4-913C5F49F730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38F3-6A5B-43FD-B2DC-168AE593FAD5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7085D-5002-4A02-B9FD-6E93045FC10C}" type="datetime1">
              <a:rPr lang="ko-KR" altLang="en-US" smtClean="0"/>
              <a:t>2021-06-10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" TargetMode="External"/><Relationship Id="rId2" Type="http://schemas.openxmlformats.org/officeDocument/2006/relationships/hyperlink" Target="http://farm-diary.si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89E1B1B4-4D91-4E7C-8182-F104E74BB007}"/>
              </a:ext>
            </a:extLst>
          </p:cNvPr>
          <p:cNvSpPr/>
          <p:nvPr/>
        </p:nvSpPr>
        <p:spPr>
          <a:xfrm>
            <a:off x="7970754" y="5517232"/>
            <a:ext cx="4185473" cy="36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인공지능 소프트웨어학과 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16422041 </a:t>
            </a:r>
            <a:r>
              <a:rPr lang="ko-KR" alt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박현구</a:t>
            </a: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0D18524-0AC1-4AF3-912A-9EC7FFF3C1CF}"/>
              </a:ext>
            </a:extLst>
          </p:cNvPr>
          <p:cNvSpPr/>
          <p:nvPr/>
        </p:nvSpPr>
        <p:spPr>
          <a:xfrm>
            <a:off x="7970754" y="5891117"/>
            <a:ext cx="4185473" cy="36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인공지능 소프트웨어학과 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16422027 </a:t>
            </a:r>
            <a:r>
              <a: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임동근</a:t>
            </a: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CA6892C-74A5-4C4A-B234-187F694097AC}"/>
              </a:ext>
            </a:extLst>
          </p:cNvPr>
          <p:cNvSpPr/>
          <p:nvPr/>
        </p:nvSpPr>
        <p:spPr>
          <a:xfrm>
            <a:off x="7970754" y="6265002"/>
            <a:ext cx="4185473" cy="36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인공지능 소프트웨어학과 </a:t>
            </a:r>
            <a:r>
              <a:rPr lang="en-US" altLang="ko-K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2018019237 </a:t>
            </a:r>
            <a:r>
              <a:rPr lang="ko-KR" alt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이휘동</a:t>
            </a:r>
            <a:endParaRPr lang="en-US" altLang="ko-KR" sz="1400" dirty="0">
              <a:solidFill>
                <a:prstClr val="black">
                  <a:lumMod val="75000"/>
                  <a:lumOff val="25000"/>
                </a:prst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3C5B8B1-A40A-4983-BF74-8DBFF10F0AFC}"/>
              </a:ext>
            </a:extLst>
          </p:cNvPr>
          <p:cNvSpPr/>
          <p:nvPr/>
        </p:nvSpPr>
        <p:spPr>
          <a:xfrm>
            <a:off x="7788008" y="5650156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86927E5C-8D8C-4600-950E-C539430E37BB}"/>
              </a:ext>
            </a:extLst>
          </p:cNvPr>
          <p:cNvSpPr/>
          <p:nvPr/>
        </p:nvSpPr>
        <p:spPr>
          <a:xfrm>
            <a:off x="7788008" y="6024041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85F41A83-B07F-47A8-B58D-294DD28BE1B6}"/>
              </a:ext>
            </a:extLst>
          </p:cNvPr>
          <p:cNvSpPr/>
          <p:nvPr/>
        </p:nvSpPr>
        <p:spPr>
          <a:xfrm>
            <a:off x="7788008" y="6397926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8BA153A-F97C-4B41-9DF3-475F5F118E83}"/>
              </a:ext>
            </a:extLst>
          </p:cNvPr>
          <p:cNvSpPr/>
          <p:nvPr/>
        </p:nvSpPr>
        <p:spPr>
          <a:xfrm>
            <a:off x="3431704" y="2197120"/>
            <a:ext cx="5761540" cy="1231880"/>
          </a:xfrm>
          <a:prstGeom prst="rect">
            <a:avLst/>
          </a:prstGeom>
          <a:solidFill>
            <a:schemeClr val="bg1"/>
          </a:solidFill>
          <a:ln w="19050">
            <a:solidFill>
              <a:srgbClr val="8CD0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defRPr/>
            </a:pPr>
            <a:r>
              <a:rPr lang="en-US" altLang="ko-KR" sz="4700" b="1" dirty="0">
                <a:solidFill>
                  <a:srgbClr val="7BD878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Farm Diary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52114" y="6356351"/>
            <a:ext cx="2844800" cy="365125"/>
          </a:xfrm>
        </p:spPr>
        <p:txBody>
          <a:bodyPr/>
          <a:lstStyle/>
          <a:p>
            <a:fld id="{72CEB9E3-907B-4C9E-8669-48B8CFAF986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06422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365613" y="1772816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직각 삼각형 27"/>
          <p:cNvSpPr/>
          <p:nvPr/>
        </p:nvSpPr>
        <p:spPr>
          <a:xfrm rot="5400000">
            <a:off x="2080825" y="2102888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2064221" y="980728"/>
            <a:ext cx="10127779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98445" y="1314434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82400" y="1772816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2400" y="2251611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7" name="타원 24"/>
          <p:cNvSpPr/>
          <p:nvPr/>
        </p:nvSpPr>
        <p:spPr>
          <a:xfrm>
            <a:off x="2730654" y="5157192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2946677" y="5085184"/>
            <a:ext cx="19564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로그인 </a:t>
            </a:r>
            <a:r>
              <a:rPr lang="en-US" altLang="ko-KR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회원가입  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2" name="TextBox 17"/>
          <p:cNvSpPr txBox="1"/>
          <p:nvPr/>
        </p:nvSpPr>
        <p:spPr>
          <a:xfrm>
            <a:off x="2279576" y="404664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내용  </a:t>
            </a:r>
            <a:r>
              <a:rPr lang="en-US" altLang="ko-KR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작업 내용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221" y="1174858"/>
            <a:ext cx="2864690" cy="372933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1174858"/>
            <a:ext cx="4262835" cy="2583196"/>
          </a:xfrm>
          <a:prstGeom prst="rect">
            <a:avLst/>
          </a:prstGeom>
        </p:spPr>
      </p:pic>
      <p:sp>
        <p:nvSpPr>
          <p:cNvPr id="18" name="타원 24"/>
          <p:cNvSpPr/>
          <p:nvPr/>
        </p:nvSpPr>
        <p:spPr>
          <a:xfrm>
            <a:off x="7379877" y="3952184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7536160" y="3871632"/>
            <a:ext cx="1452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자유 게시판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4351695"/>
            <a:ext cx="3384376" cy="60288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4980995"/>
            <a:ext cx="3384376" cy="870276"/>
          </a:xfrm>
          <a:prstGeom prst="rect">
            <a:avLst/>
          </a:prstGeom>
        </p:spPr>
      </p:pic>
      <p:sp>
        <p:nvSpPr>
          <p:cNvPr id="22" name="타원 24"/>
          <p:cNvSpPr/>
          <p:nvPr/>
        </p:nvSpPr>
        <p:spPr>
          <a:xfrm>
            <a:off x="7366945" y="6029832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523228" y="5949280"/>
            <a:ext cx="1452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후기 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댓글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85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86936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45834" y="2204864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직각 삼각형 27"/>
          <p:cNvSpPr/>
          <p:nvPr/>
        </p:nvSpPr>
        <p:spPr>
          <a:xfrm rot="5400000">
            <a:off x="861046" y="2534936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869361" y="980728"/>
            <a:ext cx="11322640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0807" y="1269813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4762" y="2206990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solidFill>
                  <a:srgbClr val="FAFA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314" y="1728195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0" name="타원 14"/>
          <p:cNvSpPr/>
          <p:nvPr/>
        </p:nvSpPr>
        <p:spPr>
          <a:xfrm>
            <a:off x="2915381" y="5384860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4" name="TextBox 25"/>
          <p:cNvSpPr txBox="1"/>
          <p:nvPr/>
        </p:nvSpPr>
        <p:spPr>
          <a:xfrm>
            <a:off x="7392144" y="1434262"/>
            <a:ext cx="3147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92889" y="1434262"/>
            <a:ext cx="4032447" cy="3575209"/>
          </a:xfrm>
          <a:prstGeom prst="rect">
            <a:avLst/>
          </a:prstGeom>
        </p:spPr>
      </p:pic>
      <p:sp>
        <p:nvSpPr>
          <p:cNvPr id="19" name="TextBox 17"/>
          <p:cNvSpPr txBox="1"/>
          <p:nvPr/>
        </p:nvSpPr>
        <p:spPr>
          <a:xfrm>
            <a:off x="1487488" y="396887"/>
            <a:ext cx="143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 사항</a:t>
            </a:r>
            <a:endParaRPr lang="ko-KR" altLang="en-US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3071664" y="5294018"/>
            <a:ext cx="1368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단체 채팅 방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타원 14"/>
          <p:cNvSpPr/>
          <p:nvPr/>
        </p:nvSpPr>
        <p:spPr>
          <a:xfrm>
            <a:off x="8027949" y="5384860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184232" y="5294018"/>
            <a:ext cx="2520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 채팅 방을 통해 소통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6132861" y="3140968"/>
            <a:ext cx="936104" cy="288032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437" y="1195237"/>
            <a:ext cx="2600325" cy="3917405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직선 연결선 16"/>
          <p:cNvCxnSpPr/>
          <p:nvPr/>
        </p:nvCxnSpPr>
        <p:spPr>
          <a:xfrm flipH="1">
            <a:off x="869361" y="980728"/>
            <a:ext cx="11322640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482400" y="2251611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solidFill>
                  <a:srgbClr val="FAFA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</a:p>
        </p:txBody>
      </p:sp>
      <p:sp>
        <p:nvSpPr>
          <p:cNvPr id="50" name="타원 14"/>
          <p:cNvSpPr/>
          <p:nvPr/>
        </p:nvSpPr>
        <p:spPr>
          <a:xfrm>
            <a:off x="5864638" y="2382089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2" name="타원 14"/>
          <p:cNvSpPr/>
          <p:nvPr/>
        </p:nvSpPr>
        <p:spPr>
          <a:xfrm>
            <a:off x="5853076" y="3177790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4" name="TextBox 25"/>
          <p:cNvSpPr txBox="1"/>
          <p:nvPr/>
        </p:nvSpPr>
        <p:spPr>
          <a:xfrm>
            <a:off x="6227271" y="2290953"/>
            <a:ext cx="3147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사용자 관점에서의 편의성 개선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" name="TextBox 25"/>
          <p:cNvSpPr txBox="1"/>
          <p:nvPr/>
        </p:nvSpPr>
        <p:spPr>
          <a:xfrm>
            <a:off x="6259388" y="3137342"/>
            <a:ext cx="31242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결제 시스템에 대한 피드백 필요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27485" y="1286076"/>
            <a:ext cx="3607864" cy="3916134"/>
          </a:xfrm>
          <a:prstGeom prst="rect">
            <a:avLst/>
          </a:prstGeom>
        </p:spPr>
      </p:pic>
      <p:cxnSp>
        <p:nvCxnSpPr>
          <p:cNvPr id="18" name="직선 연결선 17"/>
          <p:cNvCxnSpPr/>
          <p:nvPr/>
        </p:nvCxnSpPr>
        <p:spPr>
          <a:xfrm>
            <a:off x="86936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145834" y="2204864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직각 삼각형 19"/>
          <p:cNvSpPr/>
          <p:nvPr/>
        </p:nvSpPr>
        <p:spPr>
          <a:xfrm rot="5400000">
            <a:off x="861046" y="2534936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00807" y="1269813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762" y="2206990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solidFill>
                  <a:srgbClr val="FAFA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2314" y="1728195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6" name="TextBox 17"/>
          <p:cNvSpPr txBox="1"/>
          <p:nvPr/>
        </p:nvSpPr>
        <p:spPr>
          <a:xfrm>
            <a:off x="1487488" y="396887"/>
            <a:ext cx="1439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 사항</a:t>
            </a:r>
            <a:endParaRPr lang="ko-KR" altLang="en-US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4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6312024" y="2296329"/>
            <a:ext cx="4536504" cy="16561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>
            <a:solidFill>
              <a:srgbClr val="32D709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032104" y="2852936"/>
            <a:ext cx="3096344" cy="451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>
                <a:hlinkClick r:id="rId2"/>
              </a:rPr>
              <a:t>http://farm-diary.site</a:t>
            </a:r>
            <a:endParaRPr lang="en-US" altLang="ko-KR" sz="2400"/>
          </a:p>
        </p:txBody>
      </p:sp>
      <p:sp>
        <p:nvSpPr>
          <p:cNvPr id="26" name="TextBox 29"/>
          <p:cNvSpPr txBox="1"/>
          <p:nvPr/>
        </p:nvSpPr>
        <p:spPr>
          <a:xfrm>
            <a:off x="1487488" y="2220079"/>
            <a:ext cx="432048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2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사진</a:t>
            </a:r>
            <a:r>
              <a:rPr lang="ko-KR" altLang="en-US" sz="23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3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-   </a:t>
            </a:r>
            <a:r>
              <a:rPr lang="en-US" altLang="ko-KR" sz="23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  <a:hlinkClick r:id="rId3"/>
              </a:rPr>
              <a:t>www.pixabay.com</a:t>
            </a:r>
            <a:endParaRPr lang="en-US" altLang="ko-KR" sz="22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endParaRPr lang="en-US" altLang="ko-KR" sz="22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r>
              <a:rPr lang="ko-KR" altLang="en-US" sz="2200" dirty="0" err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크롤링</a:t>
            </a:r>
            <a:r>
              <a:rPr lang="ko-KR" altLang="en-US" sz="22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22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2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  <a:hlinkClick r:id="rId4"/>
              </a:rPr>
              <a:t>www.youtube.com</a:t>
            </a:r>
            <a:endParaRPr lang="en-US" altLang="ko-KR" sz="22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r>
              <a:rPr lang="en-US" altLang="ko-KR" sz="22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</a:t>
            </a:r>
            <a:r>
              <a:rPr lang="en-US" altLang="ko-KR" sz="22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2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ko.wikipedia.org</a:t>
            </a:r>
          </a:p>
          <a:p>
            <a:pPr lvl="0">
              <a:defRPr/>
            </a:pPr>
            <a:r>
              <a:rPr lang="en-US" altLang="ko-KR" sz="22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</a:t>
            </a:r>
            <a:r>
              <a:rPr lang="en-US" altLang="ko-KR" sz="22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en-US" altLang="ko-KR" sz="22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weather.go.kr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199456" y="1556792"/>
            <a:ext cx="1093060" cy="33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28" name="타원 24"/>
          <p:cNvSpPr/>
          <p:nvPr/>
        </p:nvSpPr>
        <p:spPr>
          <a:xfrm>
            <a:off x="1187189" y="2348880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타원 24"/>
          <p:cNvSpPr/>
          <p:nvPr/>
        </p:nvSpPr>
        <p:spPr>
          <a:xfrm>
            <a:off x="1187189" y="3056693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13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2953" y="1412775"/>
            <a:ext cx="5184577" cy="454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0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개요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주제 선정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</a:t>
            </a:r>
            <a:r>
              <a:rPr lang="ko-KR" altLang="en-US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분배</a:t>
            </a:r>
            <a:endParaRPr lang="en-US" altLang="ko-KR" sz="1500" dirty="0" smtClean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en-US" altLang="ko-KR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개발 환경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내용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-</a:t>
            </a:r>
            <a:r>
              <a:rPr lang="ko-KR" altLang="en-US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작업 내용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개선사항 </a:t>
            </a:r>
            <a:endParaRPr lang="ko-KR" altLang="en-US" sz="20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0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0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9376" y="413204"/>
            <a:ext cx="1728192" cy="711539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n-US" sz="24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목차</a:t>
            </a:r>
            <a:r>
              <a:rPr lang="en-US" altLang="ko-KR" sz="24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  <p:sp>
        <p:nvSpPr>
          <p:cNvPr id="15" name="타원 14"/>
          <p:cNvSpPr/>
          <p:nvPr/>
        </p:nvSpPr>
        <p:spPr>
          <a:xfrm>
            <a:off x="1043173" y="1654292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038937" y="3530191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042440" y="4653136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함초롬돋움"/>
            </a:endParaRPr>
          </a:p>
        </p:txBody>
      </p:sp>
      <p:sp>
        <p:nvSpPr>
          <p:cNvPr id="21" name="직각 삼각형 20"/>
          <p:cNvSpPr/>
          <p:nvPr/>
        </p:nvSpPr>
        <p:spPr>
          <a:xfrm flipH="1">
            <a:off x="6096000" y="0"/>
            <a:ext cx="6096000" cy="6858000"/>
          </a:xfrm>
          <a:prstGeom prst="rtTriangle">
            <a:avLst/>
          </a:prstGeom>
          <a:gradFill flip="xy" rotWithShape="1">
            <a:gsLst>
              <a:gs pos="0">
                <a:srgbClr val="88EB6F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flipH="1" flipV="1">
            <a:off x="6096000" y="0"/>
            <a:ext cx="6096000" cy="6858000"/>
          </a:xfrm>
          <a:prstGeom prst="rtTriangle">
            <a:avLst/>
          </a:prstGeom>
          <a:gradFill flip="xy" rotWithShape="1">
            <a:gsLst>
              <a:gs pos="0">
                <a:srgbClr val="88EB6F">
                  <a:alpha val="100000"/>
                </a:srgbClr>
              </a:gs>
              <a:gs pos="100000">
                <a:schemeClr val="bg1">
                  <a:alpha val="1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06422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2064221" y="980728"/>
            <a:ext cx="10127779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365613" y="1318838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2080825" y="1648910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498445" y="1314434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9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699357" y="1412776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58724" y="1290706"/>
            <a:ext cx="1093060" cy="33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주제 선정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8545" y="2221637"/>
            <a:ext cx="7502721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농사에 대한 정보 제공</a:t>
            </a: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커뮤니케이션을 통해 자유롭게 소통할 수 있는 웹 페이지 제작</a:t>
            </a:r>
            <a:endParaRPr lang="en-US" altLang="ko-KR" sz="1600" dirty="0" smtClean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lvl="0" indent="-285750">
              <a:buFontTx/>
              <a:buChar char="-"/>
              <a:defRPr/>
            </a:pPr>
            <a:endParaRPr lang="en-US" altLang="ko-KR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농업 발전에 조금이나마 도움을 주고 공동체를 형성 할 수 있는 웹 페이지를 제작</a:t>
            </a:r>
          </a:p>
          <a:p>
            <a:pPr lvl="0">
              <a:defRPr/>
            </a:pPr>
            <a:endParaRPr lang="en-US" altLang="ko-KR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endParaRPr lang="en-US" altLang="ko-KR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r>
              <a:rPr lang="en-US" altLang="ko-KR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5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공공 데이터 </a:t>
            </a: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수상 아이디어를 활용</a:t>
            </a:r>
          </a:p>
          <a:p>
            <a:pPr lvl="0">
              <a:defRPr/>
            </a:pPr>
            <a:endParaRPr lang="ko-KR" altLang="en-US" sz="15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endParaRPr lang="ko-KR" altLang="en-US" sz="15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82400" y="1772816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2400" y="2251611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2495600" y="404664"/>
            <a:ext cx="16561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개요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3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06422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2064221" y="980728"/>
            <a:ext cx="10127779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365613" y="1318838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2080825" y="1648910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498445" y="1314434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9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82400" y="1772816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2400" y="2251611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2495600" y="404664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</a:t>
            </a:r>
            <a:r>
              <a:rPr lang="ko-KR" altLang="en-US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개요 </a:t>
            </a:r>
            <a:r>
              <a:rPr lang="en-US" altLang="ko-KR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인원 분배</a:t>
            </a:r>
            <a:endParaRPr lang="ko-KR" altLang="en-US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2711624" y="1556792"/>
            <a:ext cx="1452427" cy="338094"/>
            <a:chOff x="2699357" y="1290706"/>
            <a:chExt cx="1452427" cy="338094"/>
          </a:xfrm>
        </p:grpSpPr>
        <p:sp>
          <p:nvSpPr>
            <p:cNvPr id="51" name="타원 14"/>
            <p:cNvSpPr/>
            <p:nvPr/>
          </p:nvSpPr>
          <p:spPr>
            <a:xfrm>
              <a:off x="2699357" y="1400509"/>
              <a:ext cx="156283" cy="156283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8CD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25"/>
            <p:cNvSpPr txBox="1"/>
            <p:nvPr/>
          </p:nvSpPr>
          <p:spPr>
            <a:xfrm>
              <a:off x="3058724" y="1290706"/>
              <a:ext cx="1093060" cy="338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600" dirty="0" err="1">
                  <a:ln w="9525"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박현구</a:t>
              </a:r>
              <a:r>
                <a:rPr lang="ko-KR" altLang="en-US" sz="1600" dirty="0">
                  <a:ln w="9525"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2711624" y="3429000"/>
            <a:ext cx="1368152" cy="339083"/>
            <a:chOff x="2711624" y="3259516"/>
            <a:chExt cx="1368152" cy="339083"/>
          </a:xfrm>
        </p:grpSpPr>
        <p:sp>
          <p:nvSpPr>
            <p:cNvPr id="54" name="타원 14"/>
            <p:cNvSpPr/>
            <p:nvPr/>
          </p:nvSpPr>
          <p:spPr>
            <a:xfrm>
              <a:off x="2711624" y="3350858"/>
              <a:ext cx="156283" cy="156283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8CD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TextBox 25"/>
            <p:cNvSpPr txBox="1"/>
            <p:nvPr/>
          </p:nvSpPr>
          <p:spPr>
            <a:xfrm>
              <a:off x="3143672" y="3259516"/>
              <a:ext cx="936104" cy="3390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600" dirty="0" err="1">
                  <a:ln w="9525"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임동근</a:t>
              </a:r>
              <a:r>
                <a:rPr lang="ko-KR" altLang="en-US" sz="1600" dirty="0">
                  <a:ln w="9525"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2783632" y="5322220"/>
            <a:ext cx="1308411" cy="339028"/>
            <a:chOff x="2699357" y="5322220"/>
            <a:chExt cx="1308411" cy="339028"/>
          </a:xfrm>
        </p:grpSpPr>
        <p:sp>
          <p:nvSpPr>
            <p:cNvPr id="57" name="타원 14"/>
            <p:cNvSpPr/>
            <p:nvPr/>
          </p:nvSpPr>
          <p:spPr>
            <a:xfrm>
              <a:off x="2699357" y="5432957"/>
              <a:ext cx="156283" cy="156283"/>
            </a:xfrm>
            <a:prstGeom prst="ellipse">
              <a:avLst/>
            </a:prstGeom>
            <a:solidFill>
              <a:schemeClr val="bg1"/>
            </a:solidFill>
            <a:ln w="47625">
              <a:solidFill>
                <a:srgbClr val="8CD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25"/>
            <p:cNvSpPr txBox="1"/>
            <p:nvPr/>
          </p:nvSpPr>
          <p:spPr>
            <a:xfrm>
              <a:off x="3071664" y="5322220"/>
              <a:ext cx="936104" cy="3390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600" dirty="0" err="1">
                  <a:ln w="9525"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이휘동</a:t>
              </a:r>
              <a:r>
                <a:rPr lang="ko-KR" altLang="en-US" sz="1600" dirty="0">
                  <a:ln w="9525">
                    <a:solidFill>
                      <a:schemeClr val="tx1">
                        <a:alpha val="30000"/>
                      </a:schemeClr>
                    </a:solidFill>
                  </a:ln>
                  <a:solidFill>
                    <a:srgbClr val="272123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 </a:t>
              </a:r>
            </a:p>
          </p:txBody>
        </p:sp>
      </p:grpSp>
      <p:sp>
        <p:nvSpPr>
          <p:cNvPr id="59" name="TextBox 29"/>
          <p:cNvSpPr txBox="1"/>
          <p:nvPr/>
        </p:nvSpPr>
        <p:spPr>
          <a:xfrm>
            <a:off x="4223792" y="3193544"/>
            <a:ext cx="2952328" cy="1557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관리</a:t>
            </a:r>
          </a:p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UI 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제작</a:t>
            </a:r>
          </a:p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1600" dirty="0" err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크롤링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및 채팅 기능 구현</a:t>
            </a:r>
          </a:p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사이트에 필요한 기능 구현</a:t>
            </a:r>
          </a:p>
          <a:p>
            <a:pPr lvl="0">
              <a:defRPr/>
            </a:pPr>
            <a:endParaRPr lang="en-US" altLang="ko-KR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endParaRPr lang="en-US" altLang="ko-KR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0" name="TextBox 29"/>
          <p:cNvSpPr txBox="1"/>
          <p:nvPr/>
        </p:nvSpPr>
        <p:spPr>
          <a:xfrm>
            <a:off x="4223792" y="1268760"/>
            <a:ext cx="2952328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AWS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err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클라우드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서버 관리</a:t>
            </a:r>
          </a:p>
          <a:p>
            <a:pPr marL="285750" lvl="0" indent="-285750">
              <a:buFontTx/>
              <a:buChar char="-"/>
              <a:defRPr/>
            </a:pPr>
            <a:r>
              <a:rPr lang="en-US" altLang="ko-KR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Database 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관리</a:t>
            </a:r>
            <a:endParaRPr lang="en-US" altLang="ko-KR" sz="1600" dirty="0" smtClean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lvl="0" indent="-285750">
              <a:buFontTx/>
              <a:buChar char="-"/>
              <a:defRPr/>
            </a:pPr>
            <a:r>
              <a:rPr lang="en-US" altLang="ko-KR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UI 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제작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테스트 결제 시스템 구축</a:t>
            </a:r>
          </a:p>
          <a:p>
            <a:pPr marL="285750" lvl="0" indent="-285750">
              <a:buFontTx/>
              <a:buChar char="-"/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사이트에 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필요한 기능 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구현</a:t>
            </a:r>
            <a:endParaRPr lang="en-US" altLang="ko-KR" sz="1600" dirty="0" smtClean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endParaRPr lang="en-US" altLang="ko-KR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endParaRPr lang="ko-KR" altLang="en-US" sz="15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1" name="TextBox 29"/>
          <p:cNvSpPr txBox="1"/>
          <p:nvPr/>
        </p:nvSpPr>
        <p:spPr>
          <a:xfrm>
            <a:off x="4223792" y="5040238"/>
            <a:ext cx="2952328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정보 수집</a:t>
            </a:r>
          </a:p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UI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제작</a:t>
            </a:r>
          </a:p>
          <a:p>
            <a:pPr marL="285750" lvl="0" indent="-285750">
              <a:buFontTx/>
              <a:buChar char="-"/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사이트에 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필요한 기능 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구현</a:t>
            </a:r>
            <a:endParaRPr lang="en-US" altLang="ko-KR" sz="1600" dirty="0" smtClean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lvl="0" indent="-285750">
              <a:buFontTx/>
              <a:buChar char="-"/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주간 보고서 작성</a:t>
            </a:r>
            <a:endParaRPr lang="en-US" altLang="ko-KR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vl="0">
              <a:defRPr/>
            </a:pPr>
            <a:endParaRPr lang="ko-KR" altLang="en-US" sz="15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64152" y="1508817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2000" b="0" i="0" u="none" strike="noStrike" kern="1200" cap="none" spc="0" normalizeH="0" baseline="0" dirty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kumimoji="0" lang="ko-KR" altLang="en-US" sz="2000" b="0" i="0" u="none" strike="noStrike" kern="1200" cap="none" spc="0" normalizeH="0" baseline="0" dirty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kumimoji="0" lang="en-US" altLang="ko-KR" sz="2000" b="0" i="0" u="none" strike="noStrike" kern="1200" cap="none" spc="0" normalizeH="0" baseline="0" dirty="0" smtClean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35%</a:t>
            </a:r>
            <a:endParaRPr kumimoji="0" lang="en-US" altLang="ko-KR" sz="2000" b="0" i="0" u="none" strike="noStrike" kern="1200" cap="none" spc="0" normalizeH="0" baseline="0" dirty="0">
              <a:ln w="9525">
                <a:solidFill>
                  <a:srgbClr val="000000"/>
                </a:solidFill>
              </a:ln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/>
            </a:pPr>
            <a:endParaRPr lang="ko-KR" alt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7485856" y="3526522"/>
            <a:ext cx="1346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2000" b="0" i="0" u="none" strike="noStrike" kern="1200" cap="none" spc="0" normalizeH="0" baseline="0" dirty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kumimoji="0" lang="ko-KR" altLang="en-US" sz="2000" b="0" i="0" u="none" strike="noStrike" kern="1200" cap="none" spc="0" normalizeH="0" baseline="0" dirty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kumimoji="0" lang="en-US" altLang="ko-KR" sz="2000" b="0" i="0" u="none" strike="noStrike" kern="1200" cap="none" spc="0" normalizeH="0" baseline="0" dirty="0" smtClean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35%</a:t>
            </a:r>
            <a:endParaRPr kumimoji="0" lang="en-US" altLang="ko-KR" sz="2000" b="0" i="0" u="none" strike="noStrike" kern="1200" cap="none" spc="0" normalizeH="0" baseline="0" dirty="0">
              <a:ln w="9525">
                <a:solidFill>
                  <a:srgbClr val="000000"/>
                </a:solidFill>
              </a:ln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/>
            </a:pPr>
            <a:endParaRPr lang="ko-KR" alt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7536160" y="5325928"/>
            <a:ext cx="1296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ko-KR" sz="2000" b="0" i="0" u="none" strike="noStrike" kern="1200" cap="none" spc="0" normalizeH="0" baseline="0" dirty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kumimoji="0" lang="ko-KR" altLang="en-US" sz="2000" b="0" i="0" u="none" strike="noStrike" kern="1200" cap="none" spc="0" normalizeH="0" baseline="0" dirty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kumimoji="0" lang="en-US" altLang="ko-KR" sz="2000" b="0" i="0" u="none" strike="noStrike" kern="1200" cap="none" spc="0" normalizeH="0" baseline="0" dirty="0" smtClean="0">
                <a:ln w="9525">
                  <a:solidFill>
                    <a:srgbClr val="000000"/>
                  </a:solidFill>
                </a:ln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30%</a:t>
            </a:r>
            <a:endParaRPr kumimoji="0" lang="en-US" altLang="ko-KR" sz="2000" b="0" i="0" u="none" strike="noStrike" kern="1200" cap="none" spc="0" normalizeH="0" baseline="0" dirty="0">
              <a:ln w="9525">
                <a:solidFill>
                  <a:srgbClr val="000000"/>
                </a:solidFill>
              </a:ln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/>
            </a:pPr>
            <a:endParaRPr lang="ko-KR" altLang="en-US" sz="20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4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06422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2064221" y="980728"/>
            <a:ext cx="10127779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1365613" y="1318838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직각 삼각형 8"/>
          <p:cNvSpPr/>
          <p:nvPr/>
        </p:nvSpPr>
        <p:spPr>
          <a:xfrm rot="5400000">
            <a:off x="2080825" y="1648910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498445" y="1314434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9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82400" y="1772816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2400" y="2251611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2495600" y="404664"/>
            <a:ext cx="273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개요 </a:t>
            </a:r>
            <a:r>
              <a:rPr lang="en-US" altLang="ko-KR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5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개발환경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48183" y="1297002"/>
            <a:ext cx="3324589" cy="2651661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44072" y="1277232"/>
            <a:ext cx="3710940" cy="2895600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032104" y="3819712"/>
            <a:ext cx="4896544" cy="205755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645" y="3819713"/>
            <a:ext cx="2196518" cy="2162175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5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839416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46565" y="1748628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직각 삼각형 27"/>
          <p:cNvSpPr/>
          <p:nvPr/>
        </p:nvSpPr>
        <p:spPr>
          <a:xfrm rot="5400000">
            <a:off x="861777" y="2078700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 rot="10800000">
            <a:off x="864095" y="620688"/>
            <a:ext cx="11424592" cy="29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9397" y="1290246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352" y="1748628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3352" y="2227423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12148" y="2661719"/>
            <a:ext cx="4830792" cy="3338929"/>
          </a:xfrm>
          <a:prstGeom prst="rect">
            <a:avLst/>
          </a:prstGeom>
        </p:spPr>
      </p:pic>
      <p:sp>
        <p:nvSpPr>
          <p:cNvPr id="57" name="타원 24"/>
          <p:cNvSpPr/>
          <p:nvPr/>
        </p:nvSpPr>
        <p:spPr>
          <a:xfrm>
            <a:off x="5081632" y="6275981"/>
            <a:ext cx="150272" cy="156818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5447928" y="6153798"/>
            <a:ext cx="19442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실시간 기상 정보  </a:t>
            </a:r>
          </a:p>
        </p:txBody>
      </p:sp>
      <p:sp>
        <p:nvSpPr>
          <p:cNvPr id="59" name="TextBox 17"/>
          <p:cNvSpPr txBox="1"/>
          <p:nvPr/>
        </p:nvSpPr>
        <p:spPr>
          <a:xfrm>
            <a:off x="911424" y="109851"/>
            <a:ext cx="3096344" cy="366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내용  </a:t>
            </a:r>
            <a:r>
              <a:rPr lang="en-US" altLang="ko-KR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작업 내용</a:t>
            </a: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382172" y="2652276"/>
            <a:ext cx="2232248" cy="793688"/>
          </a:xfrm>
          <a:prstGeom prst="rect">
            <a:avLst/>
          </a:prstGeom>
        </p:spPr>
      </p:pic>
      <p:sp>
        <p:nvSpPr>
          <p:cNvPr id="66" name="TextBox 29"/>
          <p:cNvSpPr txBox="1"/>
          <p:nvPr/>
        </p:nvSpPr>
        <p:spPr>
          <a:xfrm>
            <a:off x="9238156" y="3591875"/>
            <a:ext cx="26642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600" dirty="0" err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openweathermap</a:t>
            </a: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 err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api</a:t>
            </a:r>
            <a:r>
              <a:rPr lang="ko-KR" altLang="en-US" sz="1600" dirty="0" err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</a:t>
            </a: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사용해 현재 날씨 수집</a:t>
            </a:r>
          </a:p>
        </p:txBody>
      </p:sp>
      <p:sp>
        <p:nvSpPr>
          <p:cNvPr id="67" name="직사각형 66"/>
          <p:cNvSpPr/>
          <p:nvPr/>
        </p:nvSpPr>
        <p:spPr>
          <a:xfrm>
            <a:off x="7182800" y="2661719"/>
            <a:ext cx="1368152" cy="1656184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6174688" y="2652276"/>
            <a:ext cx="942360" cy="3384376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3942440" y="3057763"/>
            <a:ext cx="2016224" cy="2592288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9166148" y="2365844"/>
            <a:ext cx="2736304" cy="2232248"/>
          </a:xfrm>
          <a:prstGeom prst="rect">
            <a:avLst/>
          </a:prstGeom>
          <a:noFill/>
          <a:ln w="12700">
            <a:solidFill>
              <a:schemeClr val="lt1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73" name="직선 연결선 72"/>
          <p:cNvCxnSpPr>
            <a:stCxn id="67" idx="3"/>
            <a:endCxn id="72" idx="1"/>
          </p:cNvCxnSpPr>
          <p:nvPr/>
        </p:nvCxnSpPr>
        <p:spPr>
          <a:xfrm flipV="1">
            <a:off x="8550952" y="3481968"/>
            <a:ext cx="615196" cy="7842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/>
          <p:cNvSpPr/>
          <p:nvPr/>
        </p:nvSpPr>
        <p:spPr>
          <a:xfrm>
            <a:off x="1101252" y="924084"/>
            <a:ext cx="3528392" cy="1728192"/>
          </a:xfrm>
          <a:prstGeom prst="rect">
            <a:avLst/>
          </a:prstGeom>
          <a:noFill/>
          <a:ln w="12700">
            <a:solidFill>
              <a:schemeClr val="lt1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4629644" y="420028"/>
            <a:ext cx="3960440" cy="1800200"/>
          </a:xfrm>
          <a:prstGeom prst="rect">
            <a:avLst/>
          </a:prstGeom>
          <a:noFill/>
          <a:ln w="12700">
            <a:solidFill>
              <a:schemeClr val="lt1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6" name="TextBox 29"/>
          <p:cNvSpPr txBox="1"/>
          <p:nvPr/>
        </p:nvSpPr>
        <p:spPr>
          <a:xfrm>
            <a:off x="4809664" y="1290246"/>
            <a:ext cx="3924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selenium, beatifulsoup4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사용해 각 지역 날씨 </a:t>
            </a:r>
            <a:r>
              <a:rPr lang="ko-KR" altLang="en-US" sz="1600" dirty="0" err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크롤링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77" name="직선 연결선 76"/>
          <p:cNvCxnSpPr>
            <a:stCxn id="68" idx="0"/>
            <a:endCxn id="75" idx="2"/>
          </p:cNvCxnSpPr>
          <p:nvPr/>
        </p:nvCxnSpPr>
        <p:spPr>
          <a:xfrm flipH="1" flipV="1">
            <a:off x="6609864" y="2220228"/>
            <a:ext cx="36004" cy="43204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29"/>
          <p:cNvSpPr txBox="1"/>
          <p:nvPr/>
        </p:nvSpPr>
        <p:spPr>
          <a:xfrm>
            <a:off x="1076710" y="1686081"/>
            <a:ext cx="3528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en-US" altLang="ko-KR" sz="1600" dirty="0" err="1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shp</a:t>
            </a: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형식의 파일을 위도와 경도를 분석하여 제작</a:t>
            </a:r>
          </a:p>
        </p:txBody>
      </p:sp>
      <p:cxnSp>
        <p:nvCxnSpPr>
          <p:cNvPr id="79" name="직선 연결선 78"/>
          <p:cNvCxnSpPr>
            <a:stCxn id="74" idx="2"/>
            <a:endCxn id="69" idx="1"/>
          </p:cNvCxnSpPr>
          <p:nvPr/>
        </p:nvCxnSpPr>
        <p:spPr>
          <a:xfrm rot="16200000" flipH="1">
            <a:off x="2553128" y="2964595"/>
            <a:ext cx="1701631" cy="1076992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06422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365613" y="1772816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직각 삼각형 27"/>
          <p:cNvSpPr/>
          <p:nvPr/>
        </p:nvSpPr>
        <p:spPr>
          <a:xfrm rot="5400000">
            <a:off x="2080825" y="2102888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2064221" y="980728"/>
            <a:ext cx="10127779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98445" y="1314434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82400" y="1772816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2400" y="2251611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4" name="TextBox 17"/>
          <p:cNvSpPr txBox="1"/>
          <p:nvPr/>
        </p:nvSpPr>
        <p:spPr>
          <a:xfrm>
            <a:off x="2279576" y="404664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내용  </a:t>
            </a:r>
            <a:r>
              <a:rPr lang="en-US" altLang="ko-KR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작업 내용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23592" y="1412776"/>
            <a:ext cx="4124784" cy="3240360"/>
          </a:xfrm>
          <a:prstGeom prst="rect">
            <a:avLst/>
          </a:prstGeom>
        </p:spPr>
      </p:pic>
      <p:sp>
        <p:nvSpPr>
          <p:cNvPr id="66" name="타원 24"/>
          <p:cNvSpPr/>
          <p:nvPr/>
        </p:nvSpPr>
        <p:spPr>
          <a:xfrm>
            <a:off x="3625198" y="5135339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7" name="TextBox 25"/>
          <p:cNvSpPr txBox="1"/>
          <p:nvPr/>
        </p:nvSpPr>
        <p:spPr>
          <a:xfrm>
            <a:off x="3913230" y="5013176"/>
            <a:ext cx="1296144" cy="338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테스트 결제  </a:t>
            </a:r>
          </a:p>
        </p:txBody>
      </p:sp>
      <p:sp>
        <p:nvSpPr>
          <p:cNvPr id="13" name="타원 12"/>
          <p:cNvSpPr/>
          <p:nvPr/>
        </p:nvSpPr>
        <p:spPr>
          <a:xfrm>
            <a:off x="7288162" y="2933754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6229" y="2827379"/>
            <a:ext cx="374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dirty="0" err="1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아임포트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 err="1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api</a:t>
            </a:r>
            <a:r>
              <a:rPr lang="en-US" altLang="ko-KR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 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7309946" y="3538704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6160" y="3447569"/>
            <a:ext cx="374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dirty="0" err="1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카카오페이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600" dirty="0" err="1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pg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831" y="1343350"/>
            <a:ext cx="2816165" cy="99577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996" y="1468987"/>
            <a:ext cx="2076450" cy="847725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06422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2064221" y="980728"/>
            <a:ext cx="10127779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14"/>
          <p:cNvSpPr/>
          <p:nvPr/>
        </p:nvSpPr>
        <p:spPr>
          <a:xfrm>
            <a:off x="6852224" y="3784617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6" name="TextBox 25"/>
          <p:cNvSpPr txBox="1"/>
          <p:nvPr/>
        </p:nvSpPr>
        <p:spPr>
          <a:xfrm>
            <a:off x="7152523" y="3645024"/>
            <a:ext cx="4752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Selenium, beautifulsoup4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사용하여 유튜브 동영상 </a:t>
            </a:r>
            <a:r>
              <a:rPr lang="ko-KR" altLang="en-US" sz="1600" dirty="0" err="1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크롤링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defRPr/>
            </a:pP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54" y="1249413"/>
            <a:ext cx="4307710" cy="3477873"/>
          </a:xfrm>
          <a:prstGeom prst="rect">
            <a:avLst/>
          </a:prstGeom>
        </p:spPr>
      </p:pic>
      <p:sp>
        <p:nvSpPr>
          <p:cNvPr id="16" name="TextBox 17"/>
          <p:cNvSpPr txBox="1"/>
          <p:nvPr/>
        </p:nvSpPr>
        <p:spPr>
          <a:xfrm>
            <a:off x="2279576" y="404664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내용  </a:t>
            </a:r>
            <a:r>
              <a:rPr lang="en-US" altLang="ko-KR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작업 내용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141620"/>
            <a:ext cx="2305050" cy="8763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4849" y="1690973"/>
            <a:ext cx="2614811" cy="975676"/>
          </a:xfrm>
          <a:prstGeom prst="rect">
            <a:avLst/>
          </a:prstGeom>
        </p:spPr>
      </p:pic>
      <p:sp>
        <p:nvSpPr>
          <p:cNvPr id="18" name="타원 24"/>
          <p:cNvSpPr/>
          <p:nvPr/>
        </p:nvSpPr>
        <p:spPr>
          <a:xfrm>
            <a:off x="3749606" y="5210614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3927302" y="5085184"/>
            <a:ext cx="1296144" cy="338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 검색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365613" y="1772816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직각 삼각형 20"/>
          <p:cNvSpPr/>
          <p:nvPr/>
        </p:nvSpPr>
        <p:spPr>
          <a:xfrm rot="5400000">
            <a:off x="2080825" y="2102888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98445" y="1314434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2400" y="1772816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82400" y="2251611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8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064221" y="0"/>
            <a:ext cx="0" cy="685800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365613" y="1772816"/>
            <a:ext cx="834325" cy="343501"/>
          </a:xfrm>
          <a:prstGeom prst="rect">
            <a:avLst/>
          </a:prstGeom>
          <a:solidFill>
            <a:srgbClr val="7BD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직각 삼각형 27"/>
          <p:cNvSpPr/>
          <p:nvPr/>
        </p:nvSpPr>
        <p:spPr>
          <a:xfrm rot="5400000">
            <a:off x="2080825" y="2102888"/>
            <a:ext cx="81142" cy="108000"/>
          </a:xfrm>
          <a:prstGeom prst="rtTriangle">
            <a:avLst/>
          </a:prstGeom>
          <a:solidFill>
            <a:srgbClr val="7BD878"/>
          </a:solidFill>
          <a:ln>
            <a:solidFill>
              <a:srgbClr val="7BD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2064221" y="980728"/>
            <a:ext cx="10127779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98445" y="1314434"/>
            <a:ext cx="541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01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82400" y="1772816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82400" y="2251611"/>
            <a:ext cx="450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03</a:t>
            </a:r>
            <a:endParaRPr lang="en-US" altLang="ko-KR" sz="1600" dirty="0">
              <a:solidFill>
                <a:schemeClr val="bg1">
                  <a:lumMod val="8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23592" y="1196752"/>
            <a:ext cx="4032447" cy="3575209"/>
          </a:xfrm>
          <a:prstGeom prst="rect">
            <a:avLst/>
          </a:prstGeom>
        </p:spPr>
      </p:pic>
      <p:sp>
        <p:nvSpPr>
          <p:cNvPr id="57" name="타원 24"/>
          <p:cNvSpPr/>
          <p:nvPr/>
        </p:nvSpPr>
        <p:spPr>
          <a:xfrm>
            <a:off x="3935760" y="5157192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4151784" y="5085184"/>
            <a:ext cx="792088" cy="337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채팅  </a:t>
            </a:r>
          </a:p>
        </p:txBody>
      </p:sp>
      <p:sp>
        <p:nvSpPr>
          <p:cNvPr id="62" name="TextBox 17"/>
          <p:cNvSpPr txBox="1"/>
          <p:nvPr/>
        </p:nvSpPr>
        <p:spPr>
          <a:xfrm>
            <a:off x="2279576" y="404664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프로젝트 내용  </a:t>
            </a:r>
            <a:r>
              <a:rPr lang="en-US" altLang="ko-KR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작업 내용</a:t>
            </a: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72064" y="1235580"/>
            <a:ext cx="3512840" cy="1113300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6839816" y="2908108"/>
            <a:ext cx="156283" cy="156283"/>
          </a:xfrm>
          <a:prstGeom prst="ellipse">
            <a:avLst/>
          </a:prstGeom>
          <a:solidFill>
            <a:schemeClr val="bg1"/>
          </a:solidFill>
          <a:ln w="47625">
            <a:solidFill>
              <a:srgbClr val="8CD0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8116" y="2844225"/>
            <a:ext cx="3744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Socket.io</a:t>
            </a:r>
            <a:r>
              <a:rPr lang="ko-KR" altLang="en-US" sz="1600" dirty="0" smtClean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사용하여 실시간 채팅 기능 구현</a:t>
            </a:r>
            <a:endParaRPr lang="ko-KR" altLang="en-US" sz="1600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9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7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314</Words>
  <Application>Microsoft Office PowerPoint</Application>
  <PresentationFormat>와이드스크린</PresentationFormat>
  <Paragraphs>120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함초롬돋움</vt:lpstr>
      <vt:lpstr>Arial</vt:lpstr>
      <vt:lpstr>HY견고딕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Hewlett-Packard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Windows 사용자</cp:lastModifiedBy>
  <cp:revision>202</cp:revision>
  <dcterms:created xsi:type="dcterms:W3CDTF">2013-09-05T09:43:46Z</dcterms:created>
  <dcterms:modified xsi:type="dcterms:W3CDTF">2021-06-10T00:00:33Z</dcterms:modified>
  <cp:version>1000.0000.01</cp:version>
</cp:coreProperties>
</file>